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1" r:id="rId10"/>
    <p:sldId id="292" r:id="rId11"/>
    <p:sldId id="265" r:id="rId12"/>
    <p:sldId id="294" r:id="rId13"/>
    <p:sldId id="266" r:id="rId14"/>
    <p:sldId id="295" r:id="rId15"/>
    <p:sldId id="267" r:id="rId16"/>
    <p:sldId id="29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7" r:id="rId36"/>
    <p:sldId id="288" r:id="rId37"/>
    <p:sldId id="289" r:id="rId38"/>
    <p:sldId id="290" r:id="rId39"/>
    <p:sldId id="299" r:id="rId40"/>
    <p:sldId id="300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0137-691A-4B41-80B8-71E213F6F89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06F-97A3-4071-A027-E3212B496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0137-691A-4B41-80B8-71E213F6F89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06F-97A3-4071-A027-E3212B496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0137-691A-4B41-80B8-71E213F6F89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06F-97A3-4071-A027-E3212B496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0137-691A-4B41-80B8-71E213F6F89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06F-97A3-4071-A027-E3212B496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0137-691A-4B41-80B8-71E213F6F89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06F-97A3-4071-A027-E3212B496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0137-691A-4B41-80B8-71E213F6F89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06F-97A3-4071-A027-E3212B496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0137-691A-4B41-80B8-71E213F6F89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06F-97A3-4071-A027-E3212B496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0137-691A-4B41-80B8-71E213F6F89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06F-97A3-4071-A027-E3212B496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0137-691A-4B41-80B8-71E213F6F89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06F-97A3-4071-A027-E3212B496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0137-691A-4B41-80B8-71E213F6F89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06F-97A3-4071-A027-E3212B496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0137-691A-4B41-80B8-71E213F6F89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606F-97A3-4071-A027-E3212B4969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40137-691A-4B41-80B8-71E213F6F895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8606F-97A3-4071-A027-E3212B4969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9DBB4-7F35-6B0D-E1A0-9F914B9B3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0F025-02B9-FCF0-7687-348DDBB5F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Sliding door (R)"/>
          <p:cNvGrpSpPr/>
          <p:nvPr/>
        </p:nvGrpSpPr>
        <p:grpSpPr>
          <a:xfrm>
            <a:off x="4565015" y="486566"/>
            <a:ext cx="3498585" cy="3909508"/>
            <a:chOff x="6086687" y="648754"/>
            <a:chExt cx="4664780" cy="5212677"/>
          </a:xfrm>
        </p:grpSpPr>
        <p:grpSp>
          <p:nvGrpSpPr>
            <p:cNvPr id="68" name="Group 67"/>
            <p:cNvGrpSpPr/>
            <p:nvPr/>
          </p:nvGrpSpPr>
          <p:grpSpPr>
            <a:xfrm>
              <a:off x="6086982" y="648754"/>
              <a:ext cx="4664485" cy="5212677"/>
              <a:chOff x="6086982" y="644400"/>
              <a:chExt cx="4664485" cy="5212677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6086982" y="644400"/>
                <a:ext cx="4664485" cy="5212677"/>
              </a:xfrm>
              <a:prstGeom prst="rect">
                <a:avLst/>
              </a:prstGeom>
              <a:solidFill>
                <a:srgbClr val="DAE3F3"/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186" name="Graphic 18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007360" y="2599031"/>
                <a:ext cx="1301674" cy="1301674"/>
              </a:xfrm>
              <a:prstGeom prst="rect">
                <a:avLst/>
              </a:prstGeom>
            </p:spPr>
          </p:pic>
          <p:sp>
            <p:nvSpPr>
              <p:cNvPr id="195" name="Freeform: Shape 194"/>
              <p:cNvSpPr/>
              <p:nvPr/>
            </p:nvSpPr>
            <p:spPr>
              <a:xfrm flipV="1">
                <a:off x="6090183" y="1897447"/>
                <a:ext cx="1342645" cy="2666622"/>
              </a:xfrm>
              <a:custGeom>
                <a:avLst/>
                <a:gdLst>
                  <a:gd name="connsiteX0" fmla="*/ 9334 w 1342645"/>
                  <a:gd name="connsiteY0" fmla="*/ 0 h 2666622"/>
                  <a:gd name="connsiteX1" fmla="*/ 1342645 w 1342645"/>
                  <a:gd name="connsiteY1" fmla="*/ 1333311 h 2666622"/>
                  <a:gd name="connsiteX2" fmla="*/ 9334 w 1342645"/>
                  <a:gd name="connsiteY2" fmla="*/ 2666622 h 2666622"/>
                  <a:gd name="connsiteX3" fmla="*/ 0 w 1342645"/>
                  <a:gd name="connsiteY3" fmla="*/ 2666151 h 2666622"/>
                  <a:gd name="connsiteX4" fmla="*/ 0 w 1342645"/>
                  <a:gd name="connsiteY4" fmla="*/ 471 h 2666622"/>
                  <a:gd name="connsiteX5" fmla="*/ 9334 w 1342645"/>
                  <a:gd name="connsiteY5" fmla="*/ 0 h 2666622"/>
                  <a:gd name="connsiteX0-1" fmla="*/ 0 w 1342645"/>
                  <a:gd name="connsiteY0-2" fmla="*/ 471 h 2757591"/>
                  <a:gd name="connsiteX1-3" fmla="*/ 9334 w 1342645"/>
                  <a:gd name="connsiteY1-4" fmla="*/ 0 h 2757591"/>
                  <a:gd name="connsiteX2-5" fmla="*/ 1342645 w 1342645"/>
                  <a:gd name="connsiteY2-6" fmla="*/ 1333311 h 2757591"/>
                  <a:gd name="connsiteX3-7" fmla="*/ 9334 w 1342645"/>
                  <a:gd name="connsiteY3-8" fmla="*/ 2666622 h 2757591"/>
                  <a:gd name="connsiteX4-9" fmla="*/ 91440 w 1342645"/>
                  <a:gd name="connsiteY4-10" fmla="*/ 2757591 h 2757591"/>
                  <a:gd name="connsiteX0-11" fmla="*/ 0 w 1342645"/>
                  <a:gd name="connsiteY0-12" fmla="*/ 471 h 2666622"/>
                  <a:gd name="connsiteX1-13" fmla="*/ 9334 w 1342645"/>
                  <a:gd name="connsiteY1-14" fmla="*/ 0 h 2666622"/>
                  <a:gd name="connsiteX2-15" fmla="*/ 1342645 w 1342645"/>
                  <a:gd name="connsiteY2-16" fmla="*/ 1333311 h 2666622"/>
                  <a:gd name="connsiteX3-17" fmla="*/ 9334 w 1342645"/>
                  <a:gd name="connsiteY3-18" fmla="*/ 2666622 h 26666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2645" h="2666622">
                    <a:moveTo>
                      <a:pt x="0" y="471"/>
                    </a:moveTo>
                    <a:lnTo>
                      <a:pt x="9334" y="0"/>
                    </a:lnTo>
                    <a:cubicBezTo>
                      <a:pt x="745701" y="0"/>
                      <a:pt x="1342645" y="596944"/>
                      <a:pt x="1342645" y="1333311"/>
                    </a:cubicBezTo>
                    <a:cubicBezTo>
                      <a:pt x="1342645" y="2069678"/>
                      <a:pt x="745701" y="2666622"/>
                      <a:pt x="9334" y="2666622"/>
                    </a:cubicBezTo>
                  </a:path>
                </a:pathLst>
              </a:custGeom>
              <a:noFill/>
              <a:ln w="254000">
                <a:solidFill>
                  <a:srgbClr val="3B64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pic>
            <p:nvPicPr>
              <p:cNvPr id="198" name="Graphic 19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429312" y="4469063"/>
                <a:ext cx="1301674" cy="1301674"/>
              </a:xfrm>
              <a:prstGeom prst="rect">
                <a:avLst/>
              </a:prstGeom>
            </p:spPr>
          </p:pic>
        </p:grpSp>
        <p:cxnSp>
          <p:nvCxnSpPr>
            <p:cNvPr id="79" name="Straight Connector 78"/>
            <p:cNvCxnSpPr/>
            <p:nvPr/>
          </p:nvCxnSpPr>
          <p:spPr>
            <a:xfrm>
              <a:off x="6086687" y="4413957"/>
              <a:ext cx="0" cy="28090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Sliding door (L)"/>
          <p:cNvGrpSpPr/>
          <p:nvPr/>
        </p:nvGrpSpPr>
        <p:grpSpPr>
          <a:xfrm>
            <a:off x="1057609" y="488128"/>
            <a:ext cx="3508358" cy="3909508"/>
            <a:chOff x="1410144" y="650837"/>
            <a:chExt cx="4677811" cy="5212677"/>
          </a:xfrm>
        </p:grpSpPr>
        <p:grpSp>
          <p:nvGrpSpPr>
            <p:cNvPr id="62" name="Group 61"/>
            <p:cNvGrpSpPr/>
            <p:nvPr/>
          </p:nvGrpSpPr>
          <p:grpSpPr>
            <a:xfrm>
              <a:off x="1410144" y="650837"/>
              <a:ext cx="4677811" cy="5212677"/>
              <a:chOff x="1410144" y="650837"/>
              <a:chExt cx="4677811" cy="521267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416320" y="650837"/>
                <a:ext cx="4664485" cy="5212677"/>
              </a:xfrm>
              <a:prstGeom prst="rect">
                <a:avLst/>
              </a:prstGeom>
              <a:solidFill>
                <a:srgbClr val="DAE3F3"/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pic>
            <p:nvPicPr>
              <p:cNvPr id="210" name="Graphic 20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12098"/>
              <a:stretch>
                <a:fillRect/>
              </a:stretch>
            </p:blipFill>
            <p:spPr>
              <a:xfrm>
                <a:off x="1419830" y="4451616"/>
                <a:ext cx="1144191" cy="1301674"/>
              </a:xfrm>
              <a:custGeom>
                <a:avLst/>
                <a:gdLst>
                  <a:gd name="connsiteX0" fmla="*/ 0 w 1144191"/>
                  <a:gd name="connsiteY0" fmla="*/ 0 h 1301674"/>
                  <a:gd name="connsiteX1" fmla="*/ 1144191 w 1144191"/>
                  <a:gd name="connsiteY1" fmla="*/ 0 h 1301674"/>
                  <a:gd name="connsiteX2" fmla="*/ 1144191 w 1144191"/>
                  <a:gd name="connsiteY2" fmla="*/ 1301674 h 1301674"/>
                  <a:gd name="connsiteX3" fmla="*/ 0 w 1144191"/>
                  <a:gd name="connsiteY3" fmla="*/ 1301674 h 1301674"/>
                  <a:gd name="connsiteX4" fmla="*/ 0 w 1144191"/>
                  <a:gd name="connsiteY4" fmla="*/ 0 h 130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4191" h="1301674">
                    <a:moveTo>
                      <a:pt x="0" y="0"/>
                    </a:moveTo>
                    <a:lnTo>
                      <a:pt x="1144191" y="0"/>
                    </a:lnTo>
                    <a:lnTo>
                      <a:pt x="1144191" y="1301674"/>
                    </a:lnTo>
                    <a:lnTo>
                      <a:pt x="0" y="13016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207" name="Graphic 20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70024"/>
              <a:stretch>
                <a:fillRect/>
              </a:stretch>
            </p:blipFill>
            <p:spPr>
              <a:xfrm>
                <a:off x="1410144" y="884023"/>
                <a:ext cx="390185" cy="1301674"/>
              </a:xfrm>
              <a:custGeom>
                <a:avLst/>
                <a:gdLst>
                  <a:gd name="connsiteX0" fmla="*/ 0 w 390185"/>
                  <a:gd name="connsiteY0" fmla="*/ 0 h 1301674"/>
                  <a:gd name="connsiteX1" fmla="*/ 390185 w 390185"/>
                  <a:gd name="connsiteY1" fmla="*/ 0 h 1301674"/>
                  <a:gd name="connsiteX2" fmla="*/ 390185 w 390185"/>
                  <a:gd name="connsiteY2" fmla="*/ 1301674 h 1301674"/>
                  <a:gd name="connsiteX3" fmla="*/ 0 w 390185"/>
                  <a:gd name="connsiteY3" fmla="*/ 1301674 h 1301674"/>
                  <a:gd name="connsiteX4" fmla="*/ 0 w 390185"/>
                  <a:gd name="connsiteY4" fmla="*/ 0 h 1301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185" h="1301674">
                    <a:moveTo>
                      <a:pt x="0" y="0"/>
                    </a:moveTo>
                    <a:lnTo>
                      <a:pt x="390185" y="0"/>
                    </a:lnTo>
                    <a:lnTo>
                      <a:pt x="390185" y="1301674"/>
                    </a:lnTo>
                    <a:lnTo>
                      <a:pt x="0" y="13016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189" name="Graphic 1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336690" y="2127326"/>
                <a:ext cx="1301674" cy="1301674"/>
              </a:xfrm>
              <a:prstGeom prst="rect">
                <a:avLst/>
              </a:prstGeom>
            </p:spPr>
          </p:pic>
          <p:pic>
            <p:nvPicPr>
              <p:cNvPr id="201" name="Graphic 20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47457"/>
              <a:stretch>
                <a:fillRect/>
              </a:stretch>
            </p:blipFill>
            <p:spPr>
              <a:xfrm>
                <a:off x="4155271" y="650838"/>
                <a:ext cx="1301674" cy="683943"/>
              </a:xfrm>
              <a:custGeom>
                <a:avLst/>
                <a:gdLst>
                  <a:gd name="connsiteX0" fmla="*/ 0 w 1301674"/>
                  <a:gd name="connsiteY0" fmla="*/ 0 h 683943"/>
                  <a:gd name="connsiteX1" fmla="*/ 1301674 w 1301674"/>
                  <a:gd name="connsiteY1" fmla="*/ 0 h 683943"/>
                  <a:gd name="connsiteX2" fmla="*/ 1301674 w 1301674"/>
                  <a:gd name="connsiteY2" fmla="*/ 683943 h 683943"/>
                  <a:gd name="connsiteX3" fmla="*/ 0 w 1301674"/>
                  <a:gd name="connsiteY3" fmla="*/ 683943 h 683943"/>
                  <a:gd name="connsiteX4" fmla="*/ 0 w 1301674"/>
                  <a:gd name="connsiteY4" fmla="*/ 0 h 68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674" h="683943">
                    <a:moveTo>
                      <a:pt x="0" y="0"/>
                    </a:moveTo>
                    <a:lnTo>
                      <a:pt x="1301674" y="0"/>
                    </a:lnTo>
                    <a:lnTo>
                      <a:pt x="1301674" y="683943"/>
                    </a:lnTo>
                    <a:lnTo>
                      <a:pt x="0" y="6839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sp>
            <p:nvSpPr>
              <p:cNvPr id="196" name="Freeform: Shape 195"/>
              <p:cNvSpPr/>
              <p:nvPr/>
            </p:nvSpPr>
            <p:spPr>
              <a:xfrm flipH="1">
                <a:off x="4745310" y="1900885"/>
                <a:ext cx="1342645" cy="2666622"/>
              </a:xfrm>
              <a:custGeom>
                <a:avLst/>
                <a:gdLst>
                  <a:gd name="connsiteX0" fmla="*/ 9334 w 1342645"/>
                  <a:gd name="connsiteY0" fmla="*/ 0 h 2666622"/>
                  <a:gd name="connsiteX1" fmla="*/ 1342645 w 1342645"/>
                  <a:gd name="connsiteY1" fmla="*/ 1333311 h 2666622"/>
                  <a:gd name="connsiteX2" fmla="*/ 9334 w 1342645"/>
                  <a:gd name="connsiteY2" fmla="*/ 2666622 h 2666622"/>
                  <a:gd name="connsiteX3" fmla="*/ 0 w 1342645"/>
                  <a:gd name="connsiteY3" fmla="*/ 2666151 h 2666622"/>
                  <a:gd name="connsiteX4" fmla="*/ 0 w 1342645"/>
                  <a:gd name="connsiteY4" fmla="*/ 471 h 2666622"/>
                  <a:gd name="connsiteX5" fmla="*/ 9334 w 1342645"/>
                  <a:gd name="connsiteY5" fmla="*/ 0 h 2666622"/>
                  <a:gd name="connsiteX0-1" fmla="*/ 0 w 1342645"/>
                  <a:gd name="connsiteY0-2" fmla="*/ 471 h 2757591"/>
                  <a:gd name="connsiteX1-3" fmla="*/ 9334 w 1342645"/>
                  <a:gd name="connsiteY1-4" fmla="*/ 0 h 2757591"/>
                  <a:gd name="connsiteX2-5" fmla="*/ 1342645 w 1342645"/>
                  <a:gd name="connsiteY2-6" fmla="*/ 1333311 h 2757591"/>
                  <a:gd name="connsiteX3-7" fmla="*/ 9334 w 1342645"/>
                  <a:gd name="connsiteY3-8" fmla="*/ 2666622 h 2757591"/>
                  <a:gd name="connsiteX4-9" fmla="*/ 91440 w 1342645"/>
                  <a:gd name="connsiteY4-10" fmla="*/ 2757591 h 2757591"/>
                  <a:gd name="connsiteX0-11" fmla="*/ 0 w 1342645"/>
                  <a:gd name="connsiteY0-12" fmla="*/ 471 h 2666622"/>
                  <a:gd name="connsiteX1-13" fmla="*/ 9334 w 1342645"/>
                  <a:gd name="connsiteY1-14" fmla="*/ 0 h 2666622"/>
                  <a:gd name="connsiteX2-15" fmla="*/ 1342645 w 1342645"/>
                  <a:gd name="connsiteY2-16" fmla="*/ 1333311 h 2666622"/>
                  <a:gd name="connsiteX3-17" fmla="*/ 9334 w 1342645"/>
                  <a:gd name="connsiteY3-18" fmla="*/ 2666622 h 26666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42645" h="2666622">
                    <a:moveTo>
                      <a:pt x="0" y="471"/>
                    </a:moveTo>
                    <a:lnTo>
                      <a:pt x="9334" y="0"/>
                    </a:lnTo>
                    <a:cubicBezTo>
                      <a:pt x="745701" y="0"/>
                      <a:pt x="1342645" y="596944"/>
                      <a:pt x="1342645" y="1333311"/>
                    </a:cubicBezTo>
                    <a:cubicBezTo>
                      <a:pt x="1342645" y="2069678"/>
                      <a:pt x="745701" y="2666622"/>
                      <a:pt x="9334" y="2666622"/>
                    </a:cubicBezTo>
                  </a:path>
                </a:pathLst>
              </a:custGeom>
              <a:noFill/>
              <a:ln w="254000">
                <a:solidFill>
                  <a:srgbClr val="3B64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PH"/>
              </a:p>
            </p:txBody>
          </p:sp>
          <p:pic>
            <p:nvPicPr>
              <p:cNvPr id="197" name="Graphic 19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652907" y="3734333"/>
                <a:ext cx="1301674" cy="1301674"/>
              </a:xfrm>
              <a:prstGeom prst="rect">
                <a:avLst/>
              </a:prstGeom>
            </p:spPr>
          </p:pic>
        </p:grpSp>
        <p:cxnSp>
          <p:nvCxnSpPr>
            <p:cNvPr id="218" name="Straight Connector 217"/>
            <p:cNvCxnSpPr/>
            <p:nvPr/>
          </p:nvCxnSpPr>
          <p:spPr>
            <a:xfrm>
              <a:off x="6075771" y="4427053"/>
              <a:ext cx="0" cy="28090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6083931" y="1757833"/>
              <a:ext cx="0" cy="280908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Wall"/>
          <p:cNvSpPr/>
          <p:nvPr/>
        </p:nvSpPr>
        <p:spPr>
          <a:xfrm>
            <a:off x="-4965" y="1"/>
            <a:ext cx="9144000" cy="4403693"/>
          </a:xfrm>
          <a:custGeom>
            <a:avLst/>
            <a:gdLst>
              <a:gd name="connsiteX0" fmla="*/ 1441537 w 12192000"/>
              <a:gd name="connsiteY0" fmla="*/ 665250 h 5871591"/>
              <a:gd name="connsiteX1" fmla="*/ 1441537 w 12192000"/>
              <a:gd name="connsiteY1" fmla="*/ 5863514 h 5871591"/>
              <a:gd name="connsiteX2" fmla="*/ 10760665 w 12192000"/>
              <a:gd name="connsiteY2" fmla="*/ 5863514 h 5871591"/>
              <a:gd name="connsiteX3" fmla="*/ 10760665 w 12192000"/>
              <a:gd name="connsiteY3" fmla="*/ 665250 h 5871591"/>
              <a:gd name="connsiteX4" fmla="*/ 0 w 12192000"/>
              <a:gd name="connsiteY4" fmla="*/ 0 h 5871591"/>
              <a:gd name="connsiteX5" fmla="*/ 12192000 w 12192000"/>
              <a:gd name="connsiteY5" fmla="*/ 0 h 5871591"/>
              <a:gd name="connsiteX6" fmla="*/ 12192000 w 12192000"/>
              <a:gd name="connsiteY6" fmla="*/ 5871591 h 5871591"/>
              <a:gd name="connsiteX7" fmla="*/ 0 w 12192000"/>
              <a:gd name="connsiteY7" fmla="*/ 5871591 h 58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71591">
                <a:moveTo>
                  <a:pt x="1441537" y="665250"/>
                </a:moveTo>
                <a:lnTo>
                  <a:pt x="1441537" y="5863514"/>
                </a:lnTo>
                <a:lnTo>
                  <a:pt x="10760665" y="5863514"/>
                </a:lnTo>
                <a:lnTo>
                  <a:pt x="10760665" y="665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1591"/>
                </a:lnTo>
                <a:lnTo>
                  <a:pt x="0" y="5871591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4" name="Rectangle 3"/>
          <p:cNvSpPr/>
          <p:nvPr/>
        </p:nvSpPr>
        <p:spPr>
          <a:xfrm>
            <a:off x="1073752" y="507612"/>
            <a:ext cx="6988171" cy="38839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PH"/>
          </a:p>
        </p:txBody>
      </p:sp>
      <p:grpSp>
        <p:nvGrpSpPr>
          <p:cNvPr id="2" name="Clouds"/>
          <p:cNvGrpSpPr/>
          <p:nvPr/>
        </p:nvGrpSpPr>
        <p:grpSpPr>
          <a:xfrm>
            <a:off x="373992" y="-417359"/>
            <a:ext cx="8739179" cy="4732327"/>
            <a:chOff x="498655" y="-556479"/>
            <a:chExt cx="11652239" cy="6309769"/>
          </a:xfrm>
        </p:grpSpPr>
        <p:pic>
          <p:nvPicPr>
            <p:cNvPr id="212" name="Graphic 2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87902"/>
            <a:stretch>
              <a:fillRect/>
            </a:stretch>
          </p:blipFill>
          <p:spPr>
            <a:xfrm>
              <a:off x="1262347" y="4451616"/>
              <a:ext cx="157483" cy="1301674"/>
            </a:xfrm>
            <a:custGeom>
              <a:avLst/>
              <a:gdLst>
                <a:gd name="connsiteX0" fmla="*/ 0 w 157483"/>
                <a:gd name="connsiteY0" fmla="*/ 0 h 1301674"/>
                <a:gd name="connsiteX1" fmla="*/ 157483 w 157483"/>
                <a:gd name="connsiteY1" fmla="*/ 0 h 1301674"/>
                <a:gd name="connsiteX2" fmla="*/ 157483 w 157483"/>
                <a:gd name="connsiteY2" fmla="*/ 1301674 h 1301674"/>
                <a:gd name="connsiteX3" fmla="*/ 0 w 157483"/>
                <a:gd name="connsiteY3" fmla="*/ 1301674 h 1301674"/>
                <a:gd name="connsiteX4" fmla="*/ 0 w 157483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83" h="1301674">
                  <a:moveTo>
                    <a:pt x="0" y="0"/>
                  </a:moveTo>
                  <a:lnTo>
                    <a:pt x="157483" y="0"/>
                  </a:lnTo>
                  <a:lnTo>
                    <a:pt x="157483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7" name="Graphic 1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0883" y="3343275"/>
              <a:ext cx="1301674" cy="1301674"/>
            </a:xfrm>
            <a:prstGeom prst="rect">
              <a:avLst/>
            </a:prstGeom>
          </p:spPr>
        </p:pic>
        <p:pic>
          <p:nvPicPr>
            <p:cNvPr id="209" name="Graphic 20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29976"/>
            <a:stretch>
              <a:fillRect/>
            </a:stretch>
          </p:blipFill>
          <p:spPr>
            <a:xfrm>
              <a:off x="498655" y="884023"/>
              <a:ext cx="911489" cy="1301674"/>
            </a:xfrm>
            <a:custGeom>
              <a:avLst/>
              <a:gdLst>
                <a:gd name="connsiteX0" fmla="*/ 0 w 911489"/>
                <a:gd name="connsiteY0" fmla="*/ 0 h 1301674"/>
                <a:gd name="connsiteX1" fmla="*/ 911489 w 911489"/>
                <a:gd name="connsiteY1" fmla="*/ 0 h 1301674"/>
                <a:gd name="connsiteX2" fmla="*/ 911489 w 911489"/>
                <a:gd name="connsiteY2" fmla="*/ 1301674 h 1301674"/>
                <a:gd name="connsiteX3" fmla="*/ 0 w 911489"/>
                <a:gd name="connsiteY3" fmla="*/ 1301674 h 1301674"/>
                <a:gd name="connsiteX4" fmla="*/ 0 w 911489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89" h="1301674">
                  <a:moveTo>
                    <a:pt x="0" y="0"/>
                  </a:moveTo>
                  <a:lnTo>
                    <a:pt x="911489" y="0"/>
                  </a:lnTo>
                  <a:lnTo>
                    <a:pt x="911489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5" name="Graphic 1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9220" y="592515"/>
              <a:ext cx="1301674" cy="1301674"/>
            </a:xfrm>
            <a:prstGeom prst="rect">
              <a:avLst/>
            </a:prstGeom>
          </p:spPr>
        </p:pic>
        <p:pic>
          <p:nvPicPr>
            <p:cNvPr id="205" name="Graphic 20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6791" b="52543"/>
            <a:stretch>
              <a:fillRect/>
            </a:stretch>
          </p:blipFill>
          <p:spPr>
            <a:xfrm>
              <a:off x="4155271" y="251671"/>
              <a:ext cx="1301674" cy="399167"/>
            </a:xfrm>
            <a:custGeom>
              <a:avLst/>
              <a:gdLst>
                <a:gd name="connsiteX0" fmla="*/ 0 w 1301674"/>
                <a:gd name="connsiteY0" fmla="*/ 0 h 399167"/>
                <a:gd name="connsiteX1" fmla="*/ 1301674 w 1301674"/>
                <a:gd name="connsiteY1" fmla="*/ 0 h 399167"/>
                <a:gd name="connsiteX2" fmla="*/ 1301674 w 1301674"/>
                <a:gd name="connsiteY2" fmla="*/ 399167 h 399167"/>
                <a:gd name="connsiteX3" fmla="*/ 0 w 1301674"/>
                <a:gd name="connsiteY3" fmla="*/ 399167 h 399167"/>
                <a:gd name="connsiteX4" fmla="*/ 0 w 1301674"/>
                <a:gd name="connsiteY4" fmla="*/ 0 h 39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674" h="399167">
                  <a:moveTo>
                    <a:pt x="0" y="0"/>
                  </a:moveTo>
                  <a:lnTo>
                    <a:pt x="1301674" y="0"/>
                  </a:lnTo>
                  <a:lnTo>
                    <a:pt x="1301674" y="399167"/>
                  </a:lnTo>
                  <a:lnTo>
                    <a:pt x="0" y="3991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1" name="Graphic 1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37555" y="-556479"/>
              <a:ext cx="1301674" cy="1301674"/>
            </a:xfrm>
            <a:prstGeom prst="rect">
              <a:avLst/>
            </a:prstGeom>
          </p:spPr>
        </p:pic>
      </p:grpSp>
      <p:sp>
        <p:nvSpPr>
          <p:cNvPr id="220" name="Floor"/>
          <p:cNvSpPr/>
          <p:nvPr/>
        </p:nvSpPr>
        <p:spPr>
          <a:xfrm>
            <a:off x="0" y="4397636"/>
            <a:ext cx="9144000" cy="745864"/>
          </a:xfrm>
          <a:prstGeom prst="rect">
            <a:avLst/>
          </a:prstGeom>
          <a:solidFill>
            <a:srgbClr val="FA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PH"/>
          </a:p>
        </p:txBody>
      </p:sp>
      <p:grpSp>
        <p:nvGrpSpPr>
          <p:cNvPr id="97" name="Fence (R)"/>
          <p:cNvGrpSpPr/>
          <p:nvPr/>
        </p:nvGrpSpPr>
        <p:grpSpPr>
          <a:xfrm flipH="1">
            <a:off x="7475835" y="2883159"/>
            <a:ext cx="1749974" cy="1510992"/>
            <a:chOff x="-123310" y="3848858"/>
            <a:chExt cx="2333299" cy="2014656"/>
          </a:xfrm>
        </p:grpSpPr>
        <p:sp>
          <p:nvSpPr>
            <p:cNvPr id="99" name="Rectangle 98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0" name="Rectangle 99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01" name="Freeform: Shape 100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02" name="Freeform: Shape 101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6" name="Freeform: Shape 115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7" name="Freeform: Shape 116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8" name="Freeform: Shape 117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119" name="Fence (L)"/>
          <p:cNvGrpSpPr/>
          <p:nvPr/>
        </p:nvGrpSpPr>
        <p:grpSpPr>
          <a:xfrm>
            <a:off x="-92482" y="2886644"/>
            <a:ext cx="1749974" cy="1510992"/>
            <a:chOff x="-123310" y="3848858"/>
            <a:chExt cx="2333299" cy="2014656"/>
          </a:xfrm>
        </p:grpSpPr>
        <p:sp>
          <p:nvSpPr>
            <p:cNvPr id="120" name="Rectangle 119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1" name="Rectangle 120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2" name="Freeform: Shape 121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3" name="Freeform: Shape 122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4" name="Freeform: Shape 123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5" name="Freeform: Shape 124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6" name="Freeform: Shape 125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127" name="Guard (L)"/>
          <p:cNvGrpSpPr/>
          <p:nvPr/>
        </p:nvGrpSpPr>
        <p:grpSpPr>
          <a:xfrm>
            <a:off x="58113" y="2041272"/>
            <a:ext cx="1313289" cy="3001912"/>
            <a:chOff x="77484" y="2721695"/>
            <a:chExt cx="1751052" cy="4002549"/>
          </a:xfrm>
        </p:grpSpPr>
        <p:grpSp>
          <p:nvGrpSpPr>
            <p:cNvPr id="128" name="Group 127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99" name="Rectangle: Top Corners Rounded 198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30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1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2" name="Freeform: Shape 131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4" name="Rectangle: Top Corners Rounded 133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8" name="Oval 137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9" name="Oval 138"/>
            <p:cNvSpPr/>
            <p:nvPr/>
          </p:nvSpPr>
          <p:spPr>
            <a:xfrm>
              <a:off x="840922" y="2876032"/>
              <a:ext cx="238428" cy="23842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0" name="Rectangle: Rounded Corners 139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2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3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7" name="Oval 146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6" name="Freeform: Shape 155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88" name="Freeform: Shape 187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202" name="Guard (R)"/>
          <p:cNvGrpSpPr/>
          <p:nvPr/>
        </p:nvGrpSpPr>
        <p:grpSpPr>
          <a:xfrm>
            <a:off x="7744115" y="2043993"/>
            <a:ext cx="1313289" cy="3001912"/>
            <a:chOff x="77484" y="2721695"/>
            <a:chExt cx="1751052" cy="4002549"/>
          </a:xfrm>
        </p:grpSpPr>
        <p:grpSp>
          <p:nvGrpSpPr>
            <p:cNvPr id="203" name="Group 202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8" name="Rectangle: Top Corners Rounded 237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06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8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1" name="Freeform: Shape 210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15" name="Rectangle: Top Corners Rounded 214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2" name="Freeform: Shape 221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223" name="Oval 222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4" name="Oval 223"/>
            <p:cNvSpPr/>
            <p:nvPr/>
          </p:nvSpPr>
          <p:spPr>
            <a:xfrm>
              <a:off x="840922" y="2876032"/>
              <a:ext cx="238428" cy="23842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5" name="Rectangle: Rounded Corners 224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7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8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1" name="Oval 230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3" name="Freeform: Shape 232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34" name="Freeform: Shape 233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0.37148 0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3681 2.96296E-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liding Door (L)"/>
          <p:cNvGrpSpPr/>
          <p:nvPr/>
        </p:nvGrpSpPr>
        <p:grpSpPr>
          <a:xfrm>
            <a:off x="-2346453" y="488128"/>
            <a:ext cx="3505340" cy="3909508"/>
            <a:chOff x="1410144" y="650837"/>
            <a:chExt cx="4673787" cy="5212677"/>
          </a:xfrm>
        </p:grpSpPr>
        <p:grpSp>
          <p:nvGrpSpPr>
            <p:cNvPr id="217" name="Sliding door (L)"/>
            <p:cNvGrpSpPr/>
            <p:nvPr/>
          </p:nvGrpSpPr>
          <p:grpSpPr>
            <a:xfrm>
              <a:off x="1410144" y="650837"/>
              <a:ext cx="4673787" cy="5212677"/>
              <a:chOff x="1410144" y="650837"/>
              <a:chExt cx="4673787" cy="5212677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410144" y="650837"/>
                <a:ext cx="4670661" cy="5212677"/>
                <a:chOff x="1410144" y="650837"/>
                <a:chExt cx="4670661" cy="5212677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416320" y="650837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 dirty="0"/>
                </a:p>
              </p:txBody>
            </p:sp>
            <p:pic>
              <p:nvPicPr>
                <p:cNvPr id="210" name="Graphic 20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 l="12098"/>
                <a:stretch>
                  <a:fillRect/>
                </a:stretch>
              </p:blipFill>
              <p:spPr>
                <a:xfrm>
                  <a:off x="1419830" y="4451616"/>
                  <a:ext cx="1144191" cy="1301674"/>
                </a:xfrm>
                <a:custGeom>
                  <a:avLst/>
                  <a:gdLst>
                    <a:gd name="connsiteX0" fmla="*/ 0 w 1144191"/>
                    <a:gd name="connsiteY0" fmla="*/ 0 h 1301674"/>
                    <a:gd name="connsiteX1" fmla="*/ 1144191 w 1144191"/>
                    <a:gd name="connsiteY1" fmla="*/ 0 h 1301674"/>
                    <a:gd name="connsiteX2" fmla="*/ 1144191 w 1144191"/>
                    <a:gd name="connsiteY2" fmla="*/ 1301674 h 1301674"/>
                    <a:gd name="connsiteX3" fmla="*/ 0 w 1144191"/>
                    <a:gd name="connsiteY3" fmla="*/ 1301674 h 1301674"/>
                    <a:gd name="connsiteX4" fmla="*/ 0 w 1144191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4191" h="1301674">
                      <a:moveTo>
                        <a:pt x="0" y="0"/>
                      </a:moveTo>
                      <a:lnTo>
                        <a:pt x="1144191" y="0"/>
                      </a:lnTo>
                      <a:lnTo>
                        <a:pt x="1144191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207" name="Graphic 20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 l="70024"/>
                <a:stretch>
                  <a:fillRect/>
                </a:stretch>
              </p:blipFill>
              <p:spPr>
                <a:xfrm>
                  <a:off x="1410144" y="884023"/>
                  <a:ext cx="390185" cy="1301674"/>
                </a:xfrm>
                <a:custGeom>
                  <a:avLst/>
                  <a:gdLst>
                    <a:gd name="connsiteX0" fmla="*/ 0 w 390185"/>
                    <a:gd name="connsiteY0" fmla="*/ 0 h 1301674"/>
                    <a:gd name="connsiteX1" fmla="*/ 390185 w 390185"/>
                    <a:gd name="connsiteY1" fmla="*/ 0 h 1301674"/>
                    <a:gd name="connsiteX2" fmla="*/ 390185 w 390185"/>
                    <a:gd name="connsiteY2" fmla="*/ 1301674 h 1301674"/>
                    <a:gd name="connsiteX3" fmla="*/ 0 w 390185"/>
                    <a:gd name="connsiteY3" fmla="*/ 1301674 h 1301674"/>
                    <a:gd name="connsiteX4" fmla="*/ 0 w 390185"/>
                    <a:gd name="connsiteY4" fmla="*/ 0 h 1301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185" h="1301674">
                      <a:moveTo>
                        <a:pt x="0" y="0"/>
                      </a:moveTo>
                      <a:lnTo>
                        <a:pt x="390185" y="0"/>
                      </a:lnTo>
                      <a:lnTo>
                        <a:pt x="390185" y="1301674"/>
                      </a:lnTo>
                      <a:lnTo>
                        <a:pt x="0" y="13016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89" name="Graphic 18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8662" y="1755547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201" name="Graphic 20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 t="47457"/>
                <a:stretch>
                  <a:fillRect/>
                </a:stretch>
              </p:blipFill>
              <p:spPr>
                <a:xfrm>
                  <a:off x="4155271" y="650838"/>
                  <a:ext cx="1301674" cy="683943"/>
                </a:xfrm>
                <a:custGeom>
                  <a:avLst/>
                  <a:gdLst>
                    <a:gd name="connsiteX0" fmla="*/ 0 w 1301674"/>
                    <a:gd name="connsiteY0" fmla="*/ 0 h 683943"/>
                    <a:gd name="connsiteX1" fmla="*/ 1301674 w 1301674"/>
                    <a:gd name="connsiteY1" fmla="*/ 0 h 683943"/>
                    <a:gd name="connsiteX2" fmla="*/ 1301674 w 1301674"/>
                    <a:gd name="connsiteY2" fmla="*/ 683943 h 683943"/>
                    <a:gd name="connsiteX3" fmla="*/ 0 w 1301674"/>
                    <a:gd name="connsiteY3" fmla="*/ 683943 h 683943"/>
                    <a:gd name="connsiteX4" fmla="*/ 0 w 1301674"/>
                    <a:gd name="connsiteY4" fmla="*/ 0 h 683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1674" h="683943">
                      <a:moveTo>
                        <a:pt x="0" y="0"/>
                      </a:moveTo>
                      <a:lnTo>
                        <a:pt x="1301674" y="0"/>
                      </a:lnTo>
                      <a:lnTo>
                        <a:pt x="1301674" y="683943"/>
                      </a:lnTo>
                      <a:lnTo>
                        <a:pt x="0" y="6839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197" name="Graphic 19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45595" y="3502309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218" name="Straight Connector 217"/>
              <p:cNvCxnSpPr/>
              <p:nvPr/>
            </p:nvCxnSpPr>
            <p:spPr>
              <a:xfrm>
                <a:off x="6075771" y="4427053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083931" y="1757833"/>
                <a:ext cx="0" cy="28090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026075" y="1159323"/>
              <a:ext cx="2035946" cy="3922273"/>
              <a:chOff x="4026075" y="1159323"/>
              <a:chExt cx="2035946" cy="3922273"/>
            </a:xfrm>
          </p:grpSpPr>
          <p:sp>
            <p:nvSpPr>
              <p:cNvPr id="10" name="Rectangle 9"/>
              <p:cNvSpPr/>
              <p:nvPr/>
            </p:nvSpPr>
            <p:spPr>
              <a:xfrm rot="1818078">
                <a:off x="5059547" y="1159323"/>
                <a:ext cx="200516" cy="3922273"/>
              </a:xfrm>
              <a:custGeom>
                <a:avLst/>
                <a:gdLst>
                  <a:gd name="connsiteX0" fmla="*/ 0 w 185825"/>
                  <a:gd name="connsiteY0" fmla="*/ 0 h 3754344"/>
                  <a:gd name="connsiteX1" fmla="*/ 185825 w 185825"/>
                  <a:gd name="connsiteY1" fmla="*/ 0 h 3754344"/>
                  <a:gd name="connsiteX2" fmla="*/ 185825 w 185825"/>
                  <a:gd name="connsiteY2" fmla="*/ 3754344 h 3754344"/>
                  <a:gd name="connsiteX3" fmla="*/ 0 w 185825"/>
                  <a:gd name="connsiteY3" fmla="*/ 3754344 h 3754344"/>
                  <a:gd name="connsiteX4" fmla="*/ 0 w 185825"/>
                  <a:gd name="connsiteY4" fmla="*/ 0 h 3754344"/>
                  <a:gd name="connsiteX0-1" fmla="*/ 0 w 193339"/>
                  <a:gd name="connsiteY0-2" fmla="*/ 0 h 3926467"/>
                  <a:gd name="connsiteX1-3" fmla="*/ 193339 w 193339"/>
                  <a:gd name="connsiteY1-4" fmla="*/ 172123 h 3926467"/>
                  <a:gd name="connsiteX2-5" fmla="*/ 193339 w 193339"/>
                  <a:gd name="connsiteY2-6" fmla="*/ 3926467 h 3926467"/>
                  <a:gd name="connsiteX3-7" fmla="*/ 7514 w 193339"/>
                  <a:gd name="connsiteY3-8" fmla="*/ 3926467 h 3926467"/>
                  <a:gd name="connsiteX4-9" fmla="*/ 0 w 193339"/>
                  <a:gd name="connsiteY4-10" fmla="*/ 0 h 3926467"/>
                  <a:gd name="connsiteX0-11" fmla="*/ 0 w 193339"/>
                  <a:gd name="connsiteY0-12" fmla="*/ 0 h 3926467"/>
                  <a:gd name="connsiteX1-13" fmla="*/ 130951 w 193339"/>
                  <a:gd name="connsiteY1-14" fmla="*/ 224627 h 3926467"/>
                  <a:gd name="connsiteX2-15" fmla="*/ 193339 w 193339"/>
                  <a:gd name="connsiteY2-16" fmla="*/ 3926467 h 3926467"/>
                  <a:gd name="connsiteX3-17" fmla="*/ 7514 w 193339"/>
                  <a:gd name="connsiteY3-18" fmla="*/ 3926467 h 3926467"/>
                  <a:gd name="connsiteX4-19" fmla="*/ 0 w 193339"/>
                  <a:gd name="connsiteY4-20" fmla="*/ 0 h 3926467"/>
                  <a:gd name="connsiteX0-21" fmla="*/ 0 w 193339"/>
                  <a:gd name="connsiteY0-22" fmla="*/ 0 h 3926467"/>
                  <a:gd name="connsiteX1-23" fmla="*/ 190073 w 193339"/>
                  <a:gd name="connsiteY1-24" fmla="*/ 331289 h 3926467"/>
                  <a:gd name="connsiteX2-25" fmla="*/ 193339 w 193339"/>
                  <a:gd name="connsiteY2-26" fmla="*/ 3926467 h 3926467"/>
                  <a:gd name="connsiteX3-27" fmla="*/ 7514 w 193339"/>
                  <a:gd name="connsiteY3-28" fmla="*/ 3926467 h 3926467"/>
                  <a:gd name="connsiteX4-29" fmla="*/ 0 w 193339"/>
                  <a:gd name="connsiteY4-30" fmla="*/ 0 h 3926467"/>
                  <a:gd name="connsiteX0-31" fmla="*/ 0 w 193339"/>
                  <a:gd name="connsiteY0-32" fmla="*/ 0 h 3926467"/>
                  <a:gd name="connsiteX1-33" fmla="*/ 182896 w 193339"/>
                  <a:gd name="connsiteY1-34" fmla="*/ 335484 h 3926467"/>
                  <a:gd name="connsiteX2-35" fmla="*/ 193339 w 193339"/>
                  <a:gd name="connsiteY2-36" fmla="*/ 3926467 h 3926467"/>
                  <a:gd name="connsiteX3-37" fmla="*/ 7514 w 193339"/>
                  <a:gd name="connsiteY3-38" fmla="*/ 3926467 h 3926467"/>
                  <a:gd name="connsiteX4-39" fmla="*/ 0 w 193339"/>
                  <a:gd name="connsiteY4-40" fmla="*/ 0 h 3926467"/>
                  <a:gd name="connsiteX0-41" fmla="*/ 0 w 193339"/>
                  <a:gd name="connsiteY0-42" fmla="*/ 0 h 3926467"/>
                  <a:gd name="connsiteX1-43" fmla="*/ 182896 w 193339"/>
                  <a:gd name="connsiteY1-44" fmla="*/ 335484 h 3926467"/>
                  <a:gd name="connsiteX2-45" fmla="*/ 193339 w 193339"/>
                  <a:gd name="connsiteY2-46" fmla="*/ 3926467 h 3926467"/>
                  <a:gd name="connsiteX3-47" fmla="*/ 7514 w 193339"/>
                  <a:gd name="connsiteY3-48" fmla="*/ 3926467 h 3926467"/>
                  <a:gd name="connsiteX4-49" fmla="*/ 0 w 193339"/>
                  <a:gd name="connsiteY4-50" fmla="*/ 0 h 3926467"/>
                  <a:gd name="connsiteX0-51" fmla="*/ 0 w 200516"/>
                  <a:gd name="connsiteY0-52" fmla="*/ 0 h 3922273"/>
                  <a:gd name="connsiteX1-53" fmla="*/ 190073 w 200516"/>
                  <a:gd name="connsiteY1-54" fmla="*/ 331290 h 3922273"/>
                  <a:gd name="connsiteX2-55" fmla="*/ 200516 w 200516"/>
                  <a:gd name="connsiteY2-56" fmla="*/ 3922273 h 3922273"/>
                  <a:gd name="connsiteX3-57" fmla="*/ 14691 w 200516"/>
                  <a:gd name="connsiteY3-58" fmla="*/ 3922273 h 3922273"/>
                  <a:gd name="connsiteX4-59" fmla="*/ 0 w 200516"/>
                  <a:gd name="connsiteY4-60" fmla="*/ 0 h 39222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0516" h="3922273">
                    <a:moveTo>
                      <a:pt x="0" y="0"/>
                    </a:moveTo>
                    <a:lnTo>
                      <a:pt x="190073" y="331290"/>
                    </a:lnTo>
                    <a:cubicBezTo>
                      <a:pt x="191162" y="1529683"/>
                      <a:pt x="199427" y="2723880"/>
                      <a:pt x="200516" y="3922273"/>
                    </a:cubicBezTo>
                    <a:lnTo>
                      <a:pt x="14691" y="3922273"/>
                    </a:lnTo>
                    <a:cubicBezTo>
                      <a:pt x="12186" y="2613451"/>
                      <a:pt x="2505" y="1308822"/>
                      <a:pt x="0" y="0"/>
                    </a:cubicBezTo>
                    <a:close/>
                  </a:path>
                </a:pathLst>
              </a:custGeom>
              <a:solidFill>
                <a:srgbClr val="BA3025"/>
              </a:solidFill>
              <a:ln>
                <a:solidFill>
                  <a:srgbClr val="BA3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26075" y="4691182"/>
                <a:ext cx="2035946" cy="183704"/>
              </a:xfrm>
              <a:custGeom>
                <a:avLst/>
                <a:gdLst>
                  <a:gd name="connsiteX0" fmla="*/ 0 w 2035946"/>
                  <a:gd name="connsiteY0" fmla="*/ 0 h 183704"/>
                  <a:gd name="connsiteX1" fmla="*/ 2035946 w 2035946"/>
                  <a:gd name="connsiteY1" fmla="*/ 0 h 183704"/>
                  <a:gd name="connsiteX2" fmla="*/ 2035946 w 2035946"/>
                  <a:gd name="connsiteY2" fmla="*/ 183704 h 183704"/>
                  <a:gd name="connsiteX3" fmla="*/ 0 w 2035946"/>
                  <a:gd name="connsiteY3" fmla="*/ 183704 h 183704"/>
                  <a:gd name="connsiteX4" fmla="*/ 0 w 2035946"/>
                  <a:gd name="connsiteY4" fmla="*/ 0 h 183704"/>
                  <a:gd name="connsiteX0-1" fmla="*/ 113607 w 2035946"/>
                  <a:gd name="connsiteY0-2" fmla="*/ 0 h 183704"/>
                  <a:gd name="connsiteX1-3" fmla="*/ 2035946 w 2035946"/>
                  <a:gd name="connsiteY1-4" fmla="*/ 0 h 183704"/>
                  <a:gd name="connsiteX2-5" fmla="*/ 2035946 w 2035946"/>
                  <a:gd name="connsiteY2-6" fmla="*/ 183704 h 183704"/>
                  <a:gd name="connsiteX3-7" fmla="*/ 0 w 2035946"/>
                  <a:gd name="connsiteY3-8" fmla="*/ 183704 h 183704"/>
                  <a:gd name="connsiteX4-9" fmla="*/ 113607 w 2035946"/>
                  <a:gd name="connsiteY4-10" fmla="*/ 0 h 1837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35946" h="183704">
                    <a:moveTo>
                      <a:pt x="113607" y="0"/>
                    </a:moveTo>
                    <a:lnTo>
                      <a:pt x="2035946" y="0"/>
                    </a:lnTo>
                    <a:lnTo>
                      <a:pt x="2035946" y="183704"/>
                    </a:lnTo>
                    <a:lnTo>
                      <a:pt x="0" y="183704"/>
                    </a:lnTo>
                    <a:lnTo>
                      <a:pt x="113607" y="0"/>
                    </a:lnTo>
                    <a:close/>
                  </a:path>
                </a:pathLst>
              </a:custGeom>
              <a:solidFill>
                <a:srgbClr val="BA3025"/>
              </a:solidFill>
              <a:ln>
                <a:solidFill>
                  <a:srgbClr val="BA3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grpSp>
        <p:nvGrpSpPr>
          <p:cNvPr id="15" name="Sliding Door (R)"/>
          <p:cNvGrpSpPr/>
          <p:nvPr/>
        </p:nvGrpSpPr>
        <p:grpSpPr>
          <a:xfrm>
            <a:off x="7974435" y="486566"/>
            <a:ext cx="3498585" cy="3909508"/>
            <a:chOff x="6086687" y="648754"/>
            <a:chExt cx="4664780" cy="5212677"/>
          </a:xfrm>
        </p:grpSpPr>
        <p:grpSp>
          <p:nvGrpSpPr>
            <p:cNvPr id="216" name="Sliding door (R)"/>
            <p:cNvGrpSpPr/>
            <p:nvPr/>
          </p:nvGrpSpPr>
          <p:grpSpPr>
            <a:xfrm>
              <a:off x="6086687" y="648754"/>
              <a:ext cx="4664780" cy="5212677"/>
              <a:chOff x="6086687" y="648754"/>
              <a:chExt cx="4664780" cy="521267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6086982" y="648754"/>
                <a:ext cx="4664485" cy="5212677"/>
                <a:chOff x="6086982" y="644400"/>
                <a:chExt cx="4664485" cy="5212677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6086982" y="644400"/>
                  <a:ext cx="4664485" cy="5212677"/>
                </a:xfrm>
                <a:prstGeom prst="rect">
                  <a:avLst/>
                </a:prstGeom>
                <a:solidFill>
                  <a:srgbClr val="DAE3F3"/>
                </a:solidFill>
                <a:ln w="28575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pic>
              <p:nvPicPr>
                <p:cNvPr id="186" name="Graphic 18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16845" y="1715980"/>
                  <a:ext cx="1301674" cy="1301674"/>
                </a:xfrm>
                <a:prstGeom prst="rect">
                  <a:avLst/>
                </a:prstGeom>
              </p:spPr>
            </p:pic>
            <p:pic>
              <p:nvPicPr>
                <p:cNvPr id="198" name="Graphic 19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3554" y="3831638"/>
                  <a:ext cx="1301674" cy="1301674"/>
                </a:xfrm>
                <a:prstGeom prst="rect">
                  <a:avLst/>
                </a:prstGeom>
              </p:spPr>
            </p:pic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6086687" y="4413957"/>
                <a:ext cx="0" cy="280908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 flipH="1">
              <a:off x="6100668" y="1159322"/>
              <a:ext cx="2035946" cy="3922273"/>
              <a:chOff x="4026075" y="1159323"/>
              <a:chExt cx="2035946" cy="3922273"/>
            </a:xfrm>
          </p:grpSpPr>
          <p:sp>
            <p:nvSpPr>
              <p:cNvPr id="124" name="Rectangle 9"/>
              <p:cNvSpPr/>
              <p:nvPr/>
            </p:nvSpPr>
            <p:spPr>
              <a:xfrm rot="1818078">
                <a:off x="5059547" y="1159323"/>
                <a:ext cx="200516" cy="3922273"/>
              </a:xfrm>
              <a:custGeom>
                <a:avLst/>
                <a:gdLst>
                  <a:gd name="connsiteX0" fmla="*/ 0 w 185825"/>
                  <a:gd name="connsiteY0" fmla="*/ 0 h 3754344"/>
                  <a:gd name="connsiteX1" fmla="*/ 185825 w 185825"/>
                  <a:gd name="connsiteY1" fmla="*/ 0 h 3754344"/>
                  <a:gd name="connsiteX2" fmla="*/ 185825 w 185825"/>
                  <a:gd name="connsiteY2" fmla="*/ 3754344 h 3754344"/>
                  <a:gd name="connsiteX3" fmla="*/ 0 w 185825"/>
                  <a:gd name="connsiteY3" fmla="*/ 3754344 h 3754344"/>
                  <a:gd name="connsiteX4" fmla="*/ 0 w 185825"/>
                  <a:gd name="connsiteY4" fmla="*/ 0 h 3754344"/>
                  <a:gd name="connsiteX0-1" fmla="*/ 0 w 193339"/>
                  <a:gd name="connsiteY0-2" fmla="*/ 0 h 3926467"/>
                  <a:gd name="connsiteX1-3" fmla="*/ 193339 w 193339"/>
                  <a:gd name="connsiteY1-4" fmla="*/ 172123 h 3926467"/>
                  <a:gd name="connsiteX2-5" fmla="*/ 193339 w 193339"/>
                  <a:gd name="connsiteY2-6" fmla="*/ 3926467 h 3926467"/>
                  <a:gd name="connsiteX3-7" fmla="*/ 7514 w 193339"/>
                  <a:gd name="connsiteY3-8" fmla="*/ 3926467 h 3926467"/>
                  <a:gd name="connsiteX4-9" fmla="*/ 0 w 193339"/>
                  <a:gd name="connsiteY4-10" fmla="*/ 0 h 3926467"/>
                  <a:gd name="connsiteX0-11" fmla="*/ 0 w 193339"/>
                  <a:gd name="connsiteY0-12" fmla="*/ 0 h 3926467"/>
                  <a:gd name="connsiteX1-13" fmla="*/ 130951 w 193339"/>
                  <a:gd name="connsiteY1-14" fmla="*/ 224627 h 3926467"/>
                  <a:gd name="connsiteX2-15" fmla="*/ 193339 w 193339"/>
                  <a:gd name="connsiteY2-16" fmla="*/ 3926467 h 3926467"/>
                  <a:gd name="connsiteX3-17" fmla="*/ 7514 w 193339"/>
                  <a:gd name="connsiteY3-18" fmla="*/ 3926467 h 3926467"/>
                  <a:gd name="connsiteX4-19" fmla="*/ 0 w 193339"/>
                  <a:gd name="connsiteY4-20" fmla="*/ 0 h 3926467"/>
                  <a:gd name="connsiteX0-21" fmla="*/ 0 w 193339"/>
                  <a:gd name="connsiteY0-22" fmla="*/ 0 h 3926467"/>
                  <a:gd name="connsiteX1-23" fmla="*/ 190073 w 193339"/>
                  <a:gd name="connsiteY1-24" fmla="*/ 331289 h 3926467"/>
                  <a:gd name="connsiteX2-25" fmla="*/ 193339 w 193339"/>
                  <a:gd name="connsiteY2-26" fmla="*/ 3926467 h 3926467"/>
                  <a:gd name="connsiteX3-27" fmla="*/ 7514 w 193339"/>
                  <a:gd name="connsiteY3-28" fmla="*/ 3926467 h 3926467"/>
                  <a:gd name="connsiteX4-29" fmla="*/ 0 w 193339"/>
                  <a:gd name="connsiteY4-30" fmla="*/ 0 h 3926467"/>
                  <a:gd name="connsiteX0-31" fmla="*/ 0 w 193339"/>
                  <a:gd name="connsiteY0-32" fmla="*/ 0 h 3926467"/>
                  <a:gd name="connsiteX1-33" fmla="*/ 182896 w 193339"/>
                  <a:gd name="connsiteY1-34" fmla="*/ 335484 h 3926467"/>
                  <a:gd name="connsiteX2-35" fmla="*/ 193339 w 193339"/>
                  <a:gd name="connsiteY2-36" fmla="*/ 3926467 h 3926467"/>
                  <a:gd name="connsiteX3-37" fmla="*/ 7514 w 193339"/>
                  <a:gd name="connsiteY3-38" fmla="*/ 3926467 h 3926467"/>
                  <a:gd name="connsiteX4-39" fmla="*/ 0 w 193339"/>
                  <a:gd name="connsiteY4-40" fmla="*/ 0 h 3926467"/>
                  <a:gd name="connsiteX0-41" fmla="*/ 0 w 193339"/>
                  <a:gd name="connsiteY0-42" fmla="*/ 0 h 3926467"/>
                  <a:gd name="connsiteX1-43" fmla="*/ 182896 w 193339"/>
                  <a:gd name="connsiteY1-44" fmla="*/ 335484 h 3926467"/>
                  <a:gd name="connsiteX2-45" fmla="*/ 193339 w 193339"/>
                  <a:gd name="connsiteY2-46" fmla="*/ 3926467 h 3926467"/>
                  <a:gd name="connsiteX3-47" fmla="*/ 7514 w 193339"/>
                  <a:gd name="connsiteY3-48" fmla="*/ 3926467 h 3926467"/>
                  <a:gd name="connsiteX4-49" fmla="*/ 0 w 193339"/>
                  <a:gd name="connsiteY4-50" fmla="*/ 0 h 3926467"/>
                  <a:gd name="connsiteX0-51" fmla="*/ 0 w 200516"/>
                  <a:gd name="connsiteY0-52" fmla="*/ 0 h 3922273"/>
                  <a:gd name="connsiteX1-53" fmla="*/ 190073 w 200516"/>
                  <a:gd name="connsiteY1-54" fmla="*/ 331290 h 3922273"/>
                  <a:gd name="connsiteX2-55" fmla="*/ 200516 w 200516"/>
                  <a:gd name="connsiteY2-56" fmla="*/ 3922273 h 3922273"/>
                  <a:gd name="connsiteX3-57" fmla="*/ 14691 w 200516"/>
                  <a:gd name="connsiteY3-58" fmla="*/ 3922273 h 3922273"/>
                  <a:gd name="connsiteX4-59" fmla="*/ 0 w 200516"/>
                  <a:gd name="connsiteY4-60" fmla="*/ 0 h 39222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0516" h="3922273">
                    <a:moveTo>
                      <a:pt x="0" y="0"/>
                    </a:moveTo>
                    <a:lnTo>
                      <a:pt x="190073" y="331290"/>
                    </a:lnTo>
                    <a:cubicBezTo>
                      <a:pt x="191162" y="1529683"/>
                      <a:pt x="199427" y="2723880"/>
                      <a:pt x="200516" y="3922273"/>
                    </a:cubicBezTo>
                    <a:lnTo>
                      <a:pt x="14691" y="3922273"/>
                    </a:lnTo>
                    <a:cubicBezTo>
                      <a:pt x="12186" y="2613451"/>
                      <a:pt x="2505" y="1308822"/>
                      <a:pt x="0" y="0"/>
                    </a:cubicBezTo>
                    <a:close/>
                  </a:path>
                </a:pathLst>
              </a:custGeom>
              <a:solidFill>
                <a:srgbClr val="BA3025"/>
              </a:solidFill>
              <a:ln>
                <a:solidFill>
                  <a:srgbClr val="BA3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25" name="Rectangle 10"/>
              <p:cNvSpPr/>
              <p:nvPr/>
            </p:nvSpPr>
            <p:spPr>
              <a:xfrm>
                <a:off x="4026075" y="4691182"/>
                <a:ext cx="2035946" cy="183704"/>
              </a:xfrm>
              <a:custGeom>
                <a:avLst/>
                <a:gdLst>
                  <a:gd name="connsiteX0" fmla="*/ 0 w 2035946"/>
                  <a:gd name="connsiteY0" fmla="*/ 0 h 183704"/>
                  <a:gd name="connsiteX1" fmla="*/ 2035946 w 2035946"/>
                  <a:gd name="connsiteY1" fmla="*/ 0 h 183704"/>
                  <a:gd name="connsiteX2" fmla="*/ 2035946 w 2035946"/>
                  <a:gd name="connsiteY2" fmla="*/ 183704 h 183704"/>
                  <a:gd name="connsiteX3" fmla="*/ 0 w 2035946"/>
                  <a:gd name="connsiteY3" fmla="*/ 183704 h 183704"/>
                  <a:gd name="connsiteX4" fmla="*/ 0 w 2035946"/>
                  <a:gd name="connsiteY4" fmla="*/ 0 h 183704"/>
                  <a:gd name="connsiteX0-1" fmla="*/ 113607 w 2035946"/>
                  <a:gd name="connsiteY0-2" fmla="*/ 0 h 183704"/>
                  <a:gd name="connsiteX1-3" fmla="*/ 2035946 w 2035946"/>
                  <a:gd name="connsiteY1-4" fmla="*/ 0 h 183704"/>
                  <a:gd name="connsiteX2-5" fmla="*/ 2035946 w 2035946"/>
                  <a:gd name="connsiteY2-6" fmla="*/ 183704 h 183704"/>
                  <a:gd name="connsiteX3-7" fmla="*/ 0 w 2035946"/>
                  <a:gd name="connsiteY3-8" fmla="*/ 183704 h 183704"/>
                  <a:gd name="connsiteX4-9" fmla="*/ 113607 w 2035946"/>
                  <a:gd name="connsiteY4-10" fmla="*/ 0 h 1837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35946" h="183704">
                    <a:moveTo>
                      <a:pt x="113607" y="0"/>
                    </a:moveTo>
                    <a:lnTo>
                      <a:pt x="2035946" y="0"/>
                    </a:lnTo>
                    <a:lnTo>
                      <a:pt x="2035946" y="183704"/>
                    </a:lnTo>
                    <a:lnTo>
                      <a:pt x="0" y="183704"/>
                    </a:lnTo>
                    <a:lnTo>
                      <a:pt x="113607" y="0"/>
                    </a:lnTo>
                    <a:close/>
                  </a:path>
                </a:pathLst>
              </a:custGeom>
              <a:solidFill>
                <a:srgbClr val="BA3025"/>
              </a:solidFill>
              <a:ln>
                <a:solidFill>
                  <a:srgbClr val="BA30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</p:grpSp>
      <p:sp>
        <p:nvSpPr>
          <p:cNvPr id="213" name="Wall"/>
          <p:cNvSpPr/>
          <p:nvPr/>
        </p:nvSpPr>
        <p:spPr>
          <a:xfrm>
            <a:off x="-4965" y="1"/>
            <a:ext cx="9144000" cy="4403693"/>
          </a:xfrm>
          <a:custGeom>
            <a:avLst/>
            <a:gdLst>
              <a:gd name="connsiteX0" fmla="*/ 1441537 w 12192000"/>
              <a:gd name="connsiteY0" fmla="*/ 665250 h 5871591"/>
              <a:gd name="connsiteX1" fmla="*/ 1441537 w 12192000"/>
              <a:gd name="connsiteY1" fmla="*/ 5863514 h 5871591"/>
              <a:gd name="connsiteX2" fmla="*/ 10760665 w 12192000"/>
              <a:gd name="connsiteY2" fmla="*/ 5863514 h 5871591"/>
              <a:gd name="connsiteX3" fmla="*/ 10760665 w 12192000"/>
              <a:gd name="connsiteY3" fmla="*/ 665250 h 5871591"/>
              <a:gd name="connsiteX4" fmla="*/ 0 w 12192000"/>
              <a:gd name="connsiteY4" fmla="*/ 0 h 5871591"/>
              <a:gd name="connsiteX5" fmla="*/ 12192000 w 12192000"/>
              <a:gd name="connsiteY5" fmla="*/ 0 h 5871591"/>
              <a:gd name="connsiteX6" fmla="*/ 12192000 w 12192000"/>
              <a:gd name="connsiteY6" fmla="*/ 5871591 h 5871591"/>
              <a:gd name="connsiteX7" fmla="*/ 0 w 12192000"/>
              <a:gd name="connsiteY7" fmla="*/ 5871591 h 58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71591">
                <a:moveTo>
                  <a:pt x="1441537" y="665250"/>
                </a:moveTo>
                <a:lnTo>
                  <a:pt x="1441537" y="5863514"/>
                </a:lnTo>
                <a:lnTo>
                  <a:pt x="10760665" y="5863514"/>
                </a:lnTo>
                <a:lnTo>
                  <a:pt x="10760665" y="665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1591"/>
                </a:lnTo>
                <a:lnTo>
                  <a:pt x="0" y="5871591"/>
                </a:lnTo>
                <a:close/>
              </a:path>
            </a:pathLst>
          </a:cu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223" name="Rectangle 222"/>
          <p:cNvSpPr/>
          <p:nvPr/>
        </p:nvSpPr>
        <p:spPr>
          <a:xfrm>
            <a:off x="1073752" y="507612"/>
            <a:ext cx="6988171" cy="38839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PH"/>
          </a:p>
        </p:txBody>
      </p:sp>
      <p:grpSp>
        <p:nvGrpSpPr>
          <p:cNvPr id="2" name="Clouds"/>
          <p:cNvGrpSpPr/>
          <p:nvPr/>
        </p:nvGrpSpPr>
        <p:grpSpPr>
          <a:xfrm>
            <a:off x="373992" y="-417416"/>
            <a:ext cx="8739179" cy="4732383"/>
            <a:chOff x="498655" y="-556554"/>
            <a:chExt cx="11652239" cy="6309844"/>
          </a:xfrm>
        </p:grpSpPr>
        <p:pic>
          <p:nvPicPr>
            <p:cNvPr id="212" name="Graphic 2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87902"/>
            <a:stretch>
              <a:fillRect/>
            </a:stretch>
          </p:blipFill>
          <p:spPr>
            <a:xfrm>
              <a:off x="1262347" y="4451616"/>
              <a:ext cx="157483" cy="1301674"/>
            </a:xfrm>
            <a:custGeom>
              <a:avLst/>
              <a:gdLst>
                <a:gd name="connsiteX0" fmla="*/ 0 w 157483"/>
                <a:gd name="connsiteY0" fmla="*/ 0 h 1301674"/>
                <a:gd name="connsiteX1" fmla="*/ 157483 w 157483"/>
                <a:gd name="connsiteY1" fmla="*/ 0 h 1301674"/>
                <a:gd name="connsiteX2" fmla="*/ 157483 w 157483"/>
                <a:gd name="connsiteY2" fmla="*/ 1301674 h 1301674"/>
                <a:gd name="connsiteX3" fmla="*/ 0 w 157483"/>
                <a:gd name="connsiteY3" fmla="*/ 1301674 h 1301674"/>
                <a:gd name="connsiteX4" fmla="*/ 0 w 157483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483" h="1301674">
                  <a:moveTo>
                    <a:pt x="0" y="0"/>
                  </a:moveTo>
                  <a:lnTo>
                    <a:pt x="157483" y="0"/>
                  </a:lnTo>
                  <a:lnTo>
                    <a:pt x="157483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7" name="Graphic 1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0883" y="3343275"/>
              <a:ext cx="1301674" cy="1301674"/>
            </a:xfrm>
            <a:prstGeom prst="rect">
              <a:avLst/>
            </a:prstGeom>
          </p:spPr>
        </p:pic>
        <p:pic>
          <p:nvPicPr>
            <p:cNvPr id="209" name="Graphic 20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29976"/>
            <a:stretch>
              <a:fillRect/>
            </a:stretch>
          </p:blipFill>
          <p:spPr>
            <a:xfrm>
              <a:off x="498655" y="884023"/>
              <a:ext cx="911489" cy="1301674"/>
            </a:xfrm>
            <a:custGeom>
              <a:avLst/>
              <a:gdLst>
                <a:gd name="connsiteX0" fmla="*/ 0 w 911489"/>
                <a:gd name="connsiteY0" fmla="*/ 0 h 1301674"/>
                <a:gd name="connsiteX1" fmla="*/ 911489 w 911489"/>
                <a:gd name="connsiteY1" fmla="*/ 0 h 1301674"/>
                <a:gd name="connsiteX2" fmla="*/ 911489 w 911489"/>
                <a:gd name="connsiteY2" fmla="*/ 1301674 h 1301674"/>
                <a:gd name="connsiteX3" fmla="*/ 0 w 911489"/>
                <a:gd name="connsiteY3" fmla="*/ 1301674 h 1301674"/>
                <a:gd name="connsiteX4" fmla="*/ 0 w 911489"/>
                <a:gd name="connsiteY4" fmla="*/ 0 h 130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489" h="1301674">
                  <a:moveTo>
                    <a:pt x="0" y="0"/>
                  </a:moveTo>
                  <a:lnTo>
                    <a:pt x="911489" y="0"/>
                  </a:lnTo>
                  <a:lnTo>
                    <a:pt x="911489" y="1301674"/>
                  </a:lnTo>
                  <a:lnTo>
                    <a:pt x="0" y="13016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5" name="Graphic 1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9220" y="592515"/>
              <a:ext cx="1301674" cy="1301674"/>
            </a:xfrm>
            <a:prstGeom prst="rect">
              <a:avLst/>
            </a:prstGeom>
          </p:spPr>
        </p:pic>
        <p:pic>
          <p:nvPicPr>
            <p:cNvPr id="205" name="Graphic 20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6791" b="52543"/>
            <a:stretch>
              <a:fillRect/>
            </a:stretch>
          </p:blipFill>
          <p:spPr>
            <a:xfrm>
              <a:off x="4155271" y="251671"/>
              <a:ext cx="1301674" cy="399167"/>
            </a:xfrm>
            <a:custGeom>
              <a:avLst/>
              <a:gdLst>
                <a:gd name="connsiteX0" fmla="*/ 0 w 1301674"/>
                <a:gd name="connsiteY0" fmla="*/ 0 h 399167"/>
                <a:gd name="connsiteX1" fmla="*/ 1301674 w 1301674"/>
                <a:gd name="connsiteY1" fmla="*/ 0 h 399167"/>
                <a:gd name="connsiteX2" fmla="*/ 1301674 w 1301674"/>
                <a:gd name="connsiteY2" fmla="*/ 399167 h 399167"/>
                <a:gd name="connsiteX3" fmla="*/ 0 w 1301674"/>
                <a:gd name="connsiteY3" fmla="*/ 399167 h 399167"/>
                <a:gd name="connsiteX4" fmla="*/ 0 w 1301674"/>
                <a:gd name="connsiteY4" fmla="*/ 0 h 39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674" h="399167">
                  <a:moveTo>
                    <a:pt x="0" y="0"/>
                  </a:moveTo>
                  <a:lnTo>
                    <a:pt x="1301674" y="0"/>
                  </a:lnTo>
                  <a:lnTo>
                    <a:pt x="1301674" y="399167"/>
                  </a:lnTo>
                  <a:lnTo>
                    <a:pt x="0" y="39916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1" name="Graphic 1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80337" y="-556554"/>
              <a:ext cx="1301674" cy="1301674"/>
            </a:xfrm>
            <a:prstGeom prst="rect">
              <a:avLst/>
            </a:prstGeom>
          </p:spPr>
        </p:pic>
      </p:grpSp>
      <p:sp>
        <p:nvSpPr>
          <p:cNvPr id="220" name="Floor"/>
          <p:cNvSpPr/>
          <p:nvPr/>
        </p:nvSpPr>
        <p:spPr>
          <a:xfrm>
            <a:off x="0" y="4397636"/>
            <a:ext cx="9144000" cy="745864"/>
          </a:xfrm>
          <a:prstGeom prst="rect">
            <a:avLst/>
          </a:prstGeom>
          <a:solidFill>
            <a:srgbClr val="FA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PH"/>
          </a:p>
        </p:txBody>
      </p:sp>
      <p:sp>
        <p:nvSpPr>
          <p:cNvPr id="107" name="TextBox 106"/>
          <p:cNvSpPr txBox="1"/>
          <p:nvPr/>
        </p:nvSpPr>
        <p:spPr>
          <a:xfrm>
            <a:off x="1475338" y="1282253"/>
            <a:ext cx="6259439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PH" sz="4000" b="1" dirty="0">
                <a:solidFill>
                  <a:srgbClr val="C00000"/>
                </a:solidFill>
                <a:latin typeface="UVN Bai Sau Nang" pitchFamily="82" charset="0"/>
                <a:cs typeface="Arial" panose="020B0604020202020204" pitchFamily="34" charset="0"/>
              </a:rPr>
              <a:t>HÃY CHỌN </a:t>
            </a:r>
          </a:p>
          <a:p>
            <a:pPr algn="ctr"/>
            <a:r>
              <a:rPr lang="en-PH" sz="4000" b="1" dirty="0">
                <a:solidFill>
                  <a:srgbClr val="C00000"/>
                </a:solidFill>
                <a:latin typeface="UVN Bai Sau Nang" pitchFamily="82" charset="0"/>
                <a:cs typeface="Arial" panose="020B0604020202020204" pitchFamily="34" charset="0"/>
              </a:rPr>
              <a:t>ĐÁP ÁN ĐÚNG NHẤT</a:t>
            </a:r>
          </a:p>
        </p:txBody>
      </p:sp>
      <p:grpSp>
        <p:nvGrpSpPr>
          <p:cNvPr id="102" name="Fence (R)"/>
          <p:cNvGrpSpPr/>
          <p:nvPr/>
        </p:nvGrpSpPr>
        <p:grpSpPr>
          <a:xfrm flipH="1">
            <a:off x="7475835" y="2883159"/>
            <a:ext cx="1749974" cy="1510992"/>
            <a:chOff x="-123310" y="3848858"/>
            <a:chExt cx="2333299" cy="2014656"/>
          </a:xfrm>
        </p:grpSpPr>
        <p:sp>
          <p:nvSpPr>
            <p:cNvPr id="116" name="Rectangle 115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7" name="Rectangle 116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18" name="Freeform: Shape 117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19" name="Freeform: Shape 118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0" name="Freeform: Shape 119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1" name="Freeform: Shape 120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22" name="Freeform: Shape 121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126" name="Fence (L)"/>
          <p:cNvGrpSpPr/>
          <p:nvPr/>
        </p:nvGrpSpPr>
        <p:grpSpPr>
          <a:xfrm>
            <a:off x="-92482" y="2886644"/>
            <a:ext cx="1749974" cy="1510992"/>
            <a:chOff x="-123310" y="3848858"/>
            <a:chExt cx="2333299" cy="2014656"/>
          </a:xfrm>
        </p:grpSpPr>
        <p:sp>
          <p:nvSpPr>
            <p:cNvPr id="127" name="Rectangle 126"/>
            <p:cNvSpPr/>
            <p:nvPr/>
          </p:nvSpPr>
          <p:spPr>
            <a:xfrm flipH="1">
              <a:off x="20873" y="441688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8" name="Rectangle 127"/>
            <p:cNvSpPr/>
            <p:nvPr/>
          </p:nvSpPr>
          <p:spPr>
            <a:xfrm flipH="1">
              <a:off x="20873" y="5383424"/>
              <a:ext cx="2025290" cy="242872"/>
            </a:xfrm>
            <a:prstGeom prst="rect">
              <a:avLst/>
            </a:prstGeom>
            <a:solidFill>
              <a:srgbClr val="3B6441"/>
            </a:solidFill>
            <a:ln>
              <a:noFill/>
            </a:ln>
            <a:scene3d>
              <a:camera prst="perspectiveLeft"/>
              <a:lightRig rig="threePt" dir="t"/>
            </a:scene3d>
            <a:sp3d extrusionH="76200">
              <a:extrusionClr>
                <a:srgbClr val="E5990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29" name="Freeform: Shape 128"/>
            <p:cNvSpPr/>
            <p:nvPr/>
          </p:nvSpPr>
          <p:spPr>
            <a:xfrm flipH="1">
              <a:off x="1967117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BA3025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C93A2E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0" name="Freeform: Shape 129"/>
            <p:cNvSpPr/>
            <p:nvPr/>
          </p:nvSpPr>
          <p:spPr>
            <a:xfrm flipH="1">
              <a:off x="14445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1" name="Freeform: Shape 130"/>
            <p:cNvSpPr/>
            <p:nvPr/>
          </p:nvSpPr>
          <p:spPr>
            <a:xfrm flipH="1">
              <a:off x="921903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F0A20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EFA1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2" name="Freeform: Shape 131"/>
            <p:cNvSpPr/>
            <p:nvPr/>
          </p:nvSpPr>
          <p:spPr>
            <a:xfrm flipH="1">
              <a:off x="399296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3B6441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3A644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33" name="Freeform: Shape 132"/>
            <p:cNvSpPr/>
            <p:nvPr/>
          </p:nvSpPr>
          <p:spPr>
            <a:xfrm flipH="1">
              <a:off x="-123310" y="3848858"/>
              <a:ext cx="242872" cy="2014656"/>
            </a:xfrm>
            <a:custGeom>
              <a:avLst/>
              <a:gdLst>
                <a:gd name="connsiteX0" fmla="*/ 144000 w 288000"/>
                <a:gd name="connsiteY0" fmla="*/ 0 h 2388997"/>
                <a:gd name="connsiteX1" fmla="*/ 266939 w 288000"/>
                <a:gd name="connsiteY1" fmla="*/ 228997 h 2388997"/>
                <a:gd name="connsiteX2" fmla="*/ 288000 w 288000"/>
                <a:gd name="connsiteY2" fmla="*/ 228997 h 2388997"/>
                <a:gd name="connsiteX3" fmla="*/ 288000 w 288000"/>
                <a:gd name="connsiteY3" fmla="*/ 268228 h 2388997"/>
                <a:gd name="connsiteX4" fmla="*/ 288000 w 288000"/>
                <a:gd name="connsiteY4" fmla="*/ 2388997 h 2388997"/>
                <a:gd name="connsiteX5" fmla="*/ 0 w 288000"/>
                <a:gd name="connsiteY5" fmla="*/ 2388997 h 2388997"/>
                <a:gd name="connsiteX6" fmla="*/ 0 w 288000"/>
                <a:gd name="connsiteY6" fmla="*/ 268228 h 2388997"/>
                <a:gd name="connsiteX7" fmla="*/ 0 w 288000"/>
                <a:gd name="connsiteY7" fmla="*/ 228997 h 2388997"/>
                <a:gd name="connsiteX8" fmla="*/ 21061 w 288000"/>
                <a:gd name="connsiteY8" fmla="*/ 228997 h 2388997"/>
                <a:gd name="connsiteX0-1" fmla="*/ 144000 w 288000"/>
                <a:gd name="connsiteY0-2" fmla="*/ 0 h 2388997"/>
                <a:gd name="connsiteX1-3" fmla="*/ 266939 w 288000"/>
                <a:gd name="connsiteY1-4" fmla="*/ 228997 h 2388997"/>
                <a:gd name="connsiteX2-5" fmla="*/ 288000 w 288000"/>
                <a:gd name="connsiteY2-6" fmla="*/ 228997 h 2388997"/>
                <a:gd name="connsiteX3-7" fmla="*/ 288000 w 288000"/>
                <a:gd name="connsiteY3-8" fmla="*/ 268228 h 2388997"/>
                <a:gd name="connsiteX4-9" fmla="*/ 288000 w 288000"/>
                <a:gd name="connsiteY4-10" fmla="*/ 2388997 h 2388997"/>
                <a:gd name="connsiteX5-11" fmla="*/ 0 w 288000"/>
                <a:gd name="connsiteY5-12" fmla="*/ 2388997 h 2388997"/>
                <a:gd name="connsiteX6-13" fmla="*/ 0 w 288000"/>
                <a:gd name="connsiteY6-14" fmla="*/ 268228 h 2388997"/>
                <a:gd name="connsiteX7-15" fmla="*/ 21061 w 288000"/>
                <a:gd name="connsiteY7-16" fmla="*/ 228997 h 2388997"/>
                <a:gd name="connsiteX8-17" fmla="*/ 144000 w 288000"/>
                <a:gd name="connsiteY8-18" fmla="*/ 0 h 2388997"/>
                <a:gd name="connsiteX0-19" fmla="*/ 144000 w 288000"/>
                <a:gd name="connsiteY0-20" fmla="*/ 0 h 2388997"/>
                <a:gd name="connsiteX1-21" fmla="*/ 266939 w 288000"/>
                <a:gd name="connsiteY1-22" fmla="*/ 228997 h 2388997"/>
                <a:gd name="connsiteX2-23" fmla="*/ 288000 w 288000"/>
                <a:gd name="connsiteY2-24" fmla="*/ 268228 h 2388997"/>
                <a:gd name="connsiteX3-25" fmla="*/ 288000 w 288000"/>
                <a:gd name="connsiteY3-26" fmla="*/ 2388997 h 2388997"/>
                <a:gd name="connsiteX4-27" fmla="*/ 0 w 288000"/>
                <a:gd name="connsiteY4-28" fmla="*/ 2388997 h 2388997"/>
                <a:gd name="connsiteX5-29" fmla="*/ 0 w 288000"/>
                <a:gd name="connsiteY5-30" fmla="*/ 268228 h 2388997"/>
                <a:gd name="connsiteX6-31" fmla="*/ 21061 w 288000"/>
                <a:gd name="connsiteY6-32" fmla="*/ 228997 h 2388997"/>
                <a:gd name="connsiteX7-33" fmla="*/ 144000 w 288000"/>
                <a:gd name="connsiteY7-34" fmla="*/ 0 h 23889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88000" h="2388997">
                  <a:moveTo>
                    <a:pt x="144000" y="0"/>
                  </a:moveTo>
                  <a:lnTo>
                    <a:pt x="266939" y="228997"/>
                  </a:lnTo>
                  <a:lnTo>
                    <a:pt x="288000" y="268228"/>
                  </a:lnTo>
                  <a:lnTo>
                    <a:pt x="288000" y="2388997"/>
                  </a:lnTo>
                  <a:lnTo>
                    <a:pt x="0" y="2388997"/>
                  </a:lnTo>
                  <a:lnTo>
                    <a:pt x="0" y="268228"/>
                  </a:lnTo>
                  <a:lnTo>
                    <a:pt x="21061" y="228997"/>
                  </a:lnTo>
                  <a:lnTo>
                    <a:pt x="144000" y="0"/>
                  </a:lnTo>
                  <a:close/>
                </a:path>
              </a:pathLst>
            </a:custGeom>
            <a:solidFill>
              <a:srgbClr val="1A6DB7"/>
            </a:solidFill>
            <a:ln>
              <a:noFill/>
            </a:ln>
            <a:scene3d>
              <a:camera prst="perspectiveLeft"/>
              <a:lightRig rig="flat" dir="t"/>
            </a:scene3d>
            <a:sp3d extrusionH="76200">
              <a:extrusionClr>
                <a:srgbClr val="247CC8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</p:grpSp>
      <p:grpSp>
        <p:nvGrpSpPr>
          <p:cNvPr id="3" name="Guard (L)"/>
          <p:cNvGrpSpPr/>
          <p:nvPr/>
        </p:nvGrpSpPr>
        <p:grpSpPr>
          <a:xfrm>
            <a:off x="58113" y="2041272"/>
            <a:ext cx="1313289" cy="3001912"/>
            <a:chOff x="77484" y="2721695"/>
            <a:chExt cx="1751052" cy="4002549"/>
          </a:xfrm>
        </p:grpSpPr>
        <p:grpSp>
          <p:nvGrpSpPr>
            <p:cNvPr id="42" name="Group 41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4" name="Rectangle: Top Corners Rounded 153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52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9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5" name="Freeform: Shape 134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6" name="Rectangle: Top Corners Rounded 35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1" name="Freeform: Shape 150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48266" y="2876032"/>
              <a:ext cx="216000" cy="2160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50" name="Oval 49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4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6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7" name="Freeform: Shape 136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8" name="Freeform: Shape 137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39" name="Guard (R)"/>
          <p:cNvGrpSpPr/>
          <p:nvPr/>
        </p:nvGrpSpPr>
        <p:grpSpPr>
          <a:xfrm>
            <a:off x="7754779" y="2037604"/>
            <a:ext cx="1313289" cy="3001912"/>
            <a:chOff x="77484" y="2721695"/>
            <a:chExt cx="1751052" cy="4002549"/>
          </a:xfrm>
        </p:grpSpPr>
        <p:grpSp>
          <p:nvGrpSpPr>
            <p:cNvPr id="140" name="Group 139"/>
            <p:cNvGrpSpPr/>
            <p:nvPr/>
          </p:nvGrpSpPr>
          <p:grpSpPr>
            <a:xfrm flipH="1">
              <a:off x="1029465" y="6269294"/>
              <a:ext cx="305076" cy="454950"/>
              <a:chOff x="1206237" y="7204553"/>
              <a:chExt cx="836842" cy="1247957"/>
            </a:xfrm>
          </p:grpSpPr>
          <p:sp>
            <p:nvSpPr>
              <p:cNvPr id="214" name="Rectangle 213"/>
              <p:cNvSpPr/>
              <p:nvPr/>
            </p:nvSpPr>
            <p:spPr>
              <a:xfrm>
                <a:off x="1341963" y="7423638"/>
                <a:ext cx="644530" cy="927047"/>
              </a:xfrm>
              <a:prstGeom prst="rect">
                <a:avLst/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15" name="Rectangle: Top Corners Rounded 214"/>
              <p:cNvSpPr/>
              <p:nvPr/>
            </p:nvSpPr>
            <p:spPr>
              <a:xfrm>
                <a:off x="1206237" y="8137228"/>
                <a:ext cx="780256" cy="31528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40404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1287079" y="7204553"/>
                <a:ext cx="756000" cy="739427"/>
              </a:xfrm>
              <a:prstGeom prst="rect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646918" y="2721695"/>
              <a:ext cx="601858" cy="942717"/>
              <a:chOff x="1385889" y="-2464594"/>
              <a:chExt cx="1464468" cy="2293863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1385889" y="-2464594"/>
                <a:ext cx="1464468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551296" y="-2285281"/>
                <a:ext cx="1163330" cy="2114550"/>
              </a:xfrm>
              <a:prstGeom prst="ellipse">
                <a:avLst/>
              </a:prstGeom>
              <a:solidFill>
                <a:srgbClr val="C33A5B"/>
              </a:solidFill>
              <a:ln>
                <a:solidFill>
                  <a:srgbClr val="942C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142" name="Rectangle 31"/>
            <p:cNvSpPr/>
            <p:nvPr/>
          </p:nvSpPr>
          <p:spPr>
            <a:xfrm rot="918436" flipH="1">
              <a:off x="1500948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3" name="Rectangle 31"/>
            <p:cNvSpPr/>
            <p:nvPr/>
          </p:nvSpPr>
          <p:spPr>
            <a:xfrm rot="20681564">
              <a:off x="77484" y="4806908"/>
              <a:ext cx="327588" cy="246064"/>
            </a:xfrm>
            <a:custGeom>
              <a:avLst/>
              <a:gdLst>
                <a:gd name="connsiteX0" fmla="*/ 0 w 66896"/>
                <a:gd name="connsiteY0" fmla="*/ 0 h 78922"/>
                <a:gd name="connsiteX1" fmla="*/ 66896 w 66896"/>
                <a:gd name="connsiteY1" fmla="*/ 0 h 78922"/>
                <a:gd name="connsiteX2" fmla="*/ 66896 w 66896"/>
                <a:gd name="connsiteY2" fmla="*/ 78922 h 78922"/>
                <a:gd name="connsiteX3" fmla="*/ 0 w 66896"/>
                <a:gd name="connsiteY3" fmla="*/ 78922 h 78922"/>
                <a:gd name="connsiteX4" fmla="*/ 0 w 66896"/>
                <a:gd name="connsiteY4" fmla="*/ 0 h 78922"/>
                <a:gd name="connsiteX0-1" fmla="*/ 0 w 159363"/>
                <a:gd name="connsiteY0-2" fmla="*/ 106852 h 185774"/>
                <a:gd name="connsiteX1-3" fmla="*/ 159363 w 159363"/>
                <a:gd name="connsiteY1-4" fmla="*/ 0 h 185774"/>
                <a:gd name="connsiteX2-5" fmla="*/ 66896 w 159363"/>
                <a:gd name="connsiteY2-6" fmla="*/ 185774 h 185774"/>
                <a:gd name="connsiteX3-7" fmla="*/ 0 w 159363"/>
                <a:gd name="connsiteY3-8" fmla="*/ 185774 h 185774"/>
                <a:gd name="connsiteX4-9" fmla="*/ 0 w 159363"/>
                <a:gd name="connsiteY4-10" fmla="*/ 106852 h 185774"/>
                <a:gd name="connsiteX0-11" fmla="*/ 0 w 159363"/>
                <a:gd name="connsiteY0-12" fmla="*/ 106852 h 420025"/>
                <a:gd name="connsiteX1-13" fmla="*/ 159363 w 159363"/>
                <a:gd name="connsiteY1-14" fmla="*/ 0 h 420025"/>
                <a:gd name="connsiteX2-15" fmla="*/ 21689 w 159363"/>
                <a:gd name="connsiteY2-16" fmla="*/ 420025 h 420025"/>
                <a:gd name="connsiteX3-17" fmla="*/ 0 w 159363"/>
                <a:gd name="connsiteY3-18" fmla="*/ 185774 h 420025"/>
                <a:gd name="connsiteX4-19" fmla="*/ 0 w 159363"/>
                <a:gd name="connsiteY4-20" fmla="*/ 106852 h 420025"/>
                <a:gd name="connsiteX0-21" fmla="*/ 0 w 159363"/>
                <a:gd name="connsiteY0-22" fmla="*/ 106852 h 420025"/>
                <a:gd name="connsiteX1-23" fmla="*/ 159363 w 159363"/>
                <a:gd name="connsiteY1-24" fmla="*/ 0 h 420025"/>
                <a:gd name="connsiteX2-25" fmla="*/ 21689 w 159363"/>
                <a:gd name="connsiteY2-26" fmla="*/ 420025 h 420025"/>
                <a:gd name="connsiteX3-27" fmla="*/ 0 w 159363"/>
                <a:gd name="connsiteY3-28" fmla="*/ 185774 h 420025"/>
                <a:gd name="connsiteX4-29" fmla="*/ 0 w 159363"/>
                <a:gd name="connsiteY4-30" fmla="*/ 106852 h 420025"/>
                <a:gd name="connsiteX0-31" fmla="*/ 0 w 159363"/>
                <a:gd name="connsiteY0-32" fmla="*/ 106852 h 420025"/>
                <a:gd name="connsiteX1-33" fmla="*/ 159363 w 159363"/>
                <a:gd name="connsiteY1-34" fmla="*/ 0 h 420025"/>
                <a:gd name="connsiteX2-35" fmla="*/ 21689 w 159363"/>
                <a:gd name="connsiteY2-36" fmla="*/ 420025 h 420025"/>
                <a:gd name="connsiteX3-37" fmla="*/ 0 w 159363"/>
                <a:gd name="connsiteY3-38" fmla="*/ 185774 h 420025"/>
                <a:gd name="connsiteX4-39" fmla="*/ 0 w 159363"/>
                <a:gd name="connsiteY4-40" fmla="*/ 106852 h 420025"/>
                <a:gd name="connsiteX0-41" fmla="*/ 0 w 159363"/>
                <a:gd name="connsiteY0-42" fmla="*/ 106852 h 420025"/>
                <a:gd name="connsiteX1-43" fmla="*/ 159363 w 159363"/>
                <a:gd name="connsiteY1-44" fmla="*/ 0 h 420025"/>
                <a:gd name="connsiteX2-45" fmla="*/ 21689 w 159363"/>
                <a:gd name="connsiteY2-46" fmla="*/ 420025 h 420025"/>
                <a:gd name="connsiteX3-47" fmla="*/ 24658 w 159363"/>
                <a:gd name="connsiteY3-48" fmla="*/ 300844 h 420025"/>
                <a:gd name="connsiteX4-49" fmla="*/ 0 w 159363"/>
                <a:gd name="connsiteY4-50" fmla="*/ 106852 h 420025"/>
                <a:gd name="connsiteX0-51" fmla="*/ 0 w 200460"/>
                <a:gd name="connsiteY0-52" fmla="*/ 0 h 424134"/>
                <a:gd name="connsiteX1-53" fmla="*/ 200460 w 200460"/>
                <a:gd name="connsiteY1-54" fmla="*/ 4109 h 424134"/>
                <a:gd name="connsiteX2-55" fmla="*/ 62786 w 200460"/>
                <a:gd name="connsiteY2-56" fmla="*/ 424134 h 424134"/>
                <a:gd name="connsiteX3-57" fmla="*/ 65755 w 200460"/>
                <a:gd name="connsiteY3-58" fmla="*/ 304953 h 424134"/>
                <a:gd name="connsiteX4-59" fmla="*/ 0 w 200460"/>
                <a:gd name="connsiteY4-60" fmla="*/ 0 h 424134"/>
                <a:gd name="connsiteX0-61" fmla="*/ 0 w 200460"/>
                <a:gd name="connsiteY0-62" fmla="*/ 0 h 424134"/>
                <a:gd name="connsiteX1-63" fmla="*/ 200460 w 200460"/>
                <a:gd name="connsiteY1-64" fmla="*/ 4109 h 424134"/>
                <a:gd name="connsiteX2-65" fmla="*/ 62786 w 200460"/>
                <a:gd name="connsiteY2-66" fmla="*/ 424134 h 424134"/>
                <a:gd name="connsiteX3-67" fmla="*/ 49316 w 200460"/>
                <a:gd name="connsiteY3-68" fmla="*/ 292624 h 424134"/>
                <a:gd name="connsiteX4-69" fmla="*/ 0 w 200460"/>
                <a:gd name="connsiteY4-70" fmla="*/ 0 h 424134"/>
                <a:gd name="connsiteX0-71" fmla="*/ 0 w 200460"/>
                <a:gd name="connsiteY0-72" fmla="*/ 0 h 426074"/>
                <a:gd name="connsiteX1-73" fmla="*/ 200460 w 200460"/>
                <a:gd name="connsiteY1-74" fmla="*/ 4109 h 426074"/>
                <a:gd name="connsiteX2-75" fmla="*/ 62786 w 200460"/>
                <a:gd name="connsiteY2-76" fmla="*/ 424134 h 426074"/>
                <a:gd name="connsiteX3-77" fmla="*/ 49316 w 200460"/>
                <a:gd name="connsiteY3-78" fmla="*/ 292624 h 426074"/>
                <a:gd name="connsiteX4-79" fmla="*/ 0 w 200460"/>
                <a:gd name="connsiteY4-80" fmla="*/ 0 h 426074"/>
                <a:gd name="connsiteX0-81" fmla="*/ 0 w 200460"/>
                <a:gd name="connsiteY0-82" fmla="*/ 0 h 426042"/>
                <a:gd name="connsiteX1-83" fmla="*/ 200460 w 200460"/>
                <a:gd name="connsiteY1-84" fmla="*/ 4109 h 426042"/>
                <a:gd name="connsiteX2-85" fmla="*/ 62786 w 200460"/>
                <a:gd name="connsiteY2-86" fmla="*/ 424134 h 426042"/>
                <a:gd name="connsiteX3-87" fmla="*/ 55480 w 200460"/>
                <a:gd name="connsiteY3-88" fmla="*/ 290569 h 426042"/>
                <a:gd name="connsiteX4-89" fmla="*/ 0 w 200460"/>
                <a:gd name="connsiteY4-90" fmla="*/ 0 h 426042"/>
                <a:gd name="connsiteX0-91" fmla="*/ 0 w 200460"/>
                <a:gd name="connsiteY0-92" fmla="*/ 0 h 424134"/>
                <a:gd name="connsiteX1-93" fmla="*/ 200460 w 200460"/>
                <a:gd name="connsiteY1-94" fmla="*/ 4109 h 424134"/>
                <a:gd name="connsiteX2-95" fmla="*/ 62786 w 200460"/>
                <a:gd name="connsiteY2-96" fmla="*/ 424134 h 424134"/>
                <a:gd name="connsiteX3-97" fmla="*/ 55480 w 200460"/>
                <a:gd name="connsiteY3-98" fmla="*/ 290569 h 424134"/>
                <a:gd name="connsiteX4-99" fmla="*/ 0 w 200460"/>
                <a:gd name="connsiteY4-100" fmla="*/ 0 h 424134"/>
                <a:gd name="connsiteX0-101" fmla="*/ 0 w 194296"/>
                <a:gd name="connsiteY0-102" fmla="*/ 36987 h 420025"/>
                <a:gd name="connsiteX1-103" fmla="*/ 194296 w 194296"/>
                <a:gd name="connsiteY1-104" fmla="*/ 0 h 420025"/>
                <a:gd name="connsiteX2-105" fmla="*/ 56622 w 194296"/>
                <a:gd name="connsiteY2-106" fmla="*/ 420025 h 420025"/>
                <a:gd name="connsiteX3-107" fmla="*/ 49316 w 194296"/>
                <a:gd name="connsiteY3-108" fmla="*/ 286460 h 420025"/>
                <a:gd name="connsiteX4-109" fmla="*/ 0 w 194296"/>
                <a:gd name="connsiteY4-110" fmla="*/ 36987 h 420025"/>
                <a:gd name="connsiteX0-111" fmla="*/ 353164 w 547460"/>
                <a:gd name="connsiteY0-112" fmla="*/ 36987 h 420025"/>
                <a:gd name="connsiteX1-113" fmla="*/ 547460 w 547460"/>
                <a:gd name="connsiteY1-114" fmla="*/ 0 h 420025"/>
                <a:gd name="connsiteX2-115" fmla="*/ 409786 w 547460"/>
                <a:gd name="connsiteY2-116" fmla="*/ 420025 h 420025"/>
                <a:gd name="connsiteX3-117" fmla="*/ 402480 w 547460"/>
                <a:gd name="connsiteY3-118" fmla="*/ 286460 h 420025"/>
                <a:gd name="connsiteX4-119" fmla="*/ 0 w 547460"/>
                <a:gd name="connsiteY4-120" fmla="*/ 372317 h 420025"/>
                <a:gd name="connsiteX5" fmla="*/ 353164 w 547460"/>
                <a:gd name="connsiteY5" fmla="*/ 36987 h 420025"/>
                <a:gd name="connsiteX0-121" fmla="*/ 353164 w 547460"/>
                <a:gd name="connsiteY0-122" fmla="*/ 36987 h 420025"/>
                <a:gd name="connsiteX1-123" fmla="*/ 547460 w 547460"/>
                <a:gd name="connsiteY1-124" fmla="*/ 0 h 420025"/>
                <a:gd name="connsiteX2-125" fmla="*/ 409786 w 547460"/>
                <a:gd name="connsiteY2-126" fmla="*/ 420025 h 420025"/>
                <a:gd name="connsiteX3-127" fmla="*/ 402480 w 547460"/>
                <a:gd name="connsiteY3-128" fmla="*/ 286460 h 420025"/>
                <a:gd name="connsiteX4-129" fmla="*/ 0 w 547460"/>
                <a:gd name="connsiteY4-130" fmla="*/ 372317 h 420025"/>
                <a:gd name="connsiteX5-131" fmla="*/ 353164 w 547460"/>
                <a:gd name="connsiteY5-132" fmla="*/ 36987 h 420025"/>
                <a:gd name="connsiteX0-133" fmla="*/ 353164 w 547460"/>
                <a:gd name="connsiteY0-134" fmla="*/ 36987 h 420025"/>
                <a:gd name="connsiteX1-135" fmla="*/ 547460 w 547460"/>
                <a:gd name="connsiteY1-136" fmla="*/ 0 h 420025"/>
                <a:gd name="connsiteX2-137" fmla="*/ 409786 w 547460"/>
                <a:gd name="connsiteY2-138" fmla="*/ 420025 h 420025"/>
                <a:gd name="connsiteX3-139" fmla="*/ 402480 w 547460"/>
                <a:gd name="connsiteY3-140" fmla="*/ 286460 h 420025"/>
                <a:gd name="connsiteX4-141" fmla="*/ 0 w 547460"/>
                <a:gd name="connsiteY4-142" fmla="*/ 372317 h 420025"/>
                <a:gd name="connsiteX5-143" fmla="*/ 353164 w 547460"/>
                <a:gd name="connsiteY5-144" fmla="*/ 36987 h 420025"/>
                <a:gd name="connsiteX0-145" fmla="*/ 353164 w 547460"/>
                <a:gd name="connsiteY0-146" fmla="*/ 36987 h 420025"/>
                <a:gd name="connsiteX1-147" fmla="*/ 547460 w 547460"/>
                <a:gd name="connsiteY1-148" fmla="*/ 0 h 420025"/>
                <a:gd name="connsiteX2-149" fmla="*/ 409786 w 547460"/>
                <a:gd name="connsiteY2-150" fmla="*/ 420025 h 420025"/>
                <a:gd name="connsiteX3-151" fmla="*/ 402480 w 547460"/>
                <a:gd name="connsiteY3-152" fmla="*/ 286460 h 420025"/>
                <a:gd name="connsiteX4-153" fmla="*/ 0 w 547460"/>
                <a:gd name="connsiteY4-154" fmla="*/ 372317 h 420025"/>
                <a:gd name="connsiteX5-155" fmla="*/ 353164 w 547460"/>
                <a:gd name="connsiteY5-156" fmla="*/ 36987 h 420025"/>
                <a:gd name="connsiteX0-157" fmla="*/ 353164 w 547460"/>
                <a:gd name="connsiteY0-158" fmla="*/ 36987 h 420025"/>
                <a:gd name="connsiteX1-159" fmla="*/ 547460 w 547460"/>
                <a:gd name="connsiteY1-160" fmla="*/ 0 h 420025"/>
                <a:gd name="connsiteX2-161" fmla="*/ 409786 w 547460"/>
                <a:gd name="connsiteY2-162" fmla="*/ 420025 h 420025"/>
                <a:gd name="connsiteX3-163" fmla="*/ 402480 w 547460"/>
                <a:gd name="connsiteY3-164" fmla="*/ 286460 h 420025"/>
                <a:gd name="connsiteX4-165" fmla="*/ 0 w 547460"/>
                <a:gd name="connsiteY4-166" fmla="*/ 372317 h 420025"/>
                <a:gd name="connsiteX5-167" fmla="*/ 353164 w 547460"/>
                <a:gd name="connsiteY5-168" fmla="*/ 36987 h 420025"/>
                <a:gd name="connsiteX0-169" fmla="*/ 353265 w 547561"/>
                <a:gd name="connsiteY0-170" fmla="*/ 36987 h 420025"/>
                <a:gd name="connsiteX1-171" fmla="*/ 547561 w 547561"/>
                <a:gd name="connsiteY1-172" fmla="*/ 0 h 420025"/>
                <a:gd name="connsiteX2-173" fmla="*/ 409887 w 547561"/>
                <a:gd name="connsiteY2-174" fmla="*/ 420025 h 420025"/>
                <a:gd name="connsiteX3-175" fmla="*/ 402581 w 547561"/>
                <a:gd name="connsiteY3-176" fmla="*/ 286460 h 420025"/>
                <a:gd name="connsiteX4-177" fmla="*/ 101 w 547561"/>
                <a:gd name="connsiteY4-178" fmla="*/ 372317 h 420025"/>
                <a:gd name="connsiteX5-179" fmla="*/ 353265 w 547561"/>
                <a:gd name="connsiteY5-180" fmla="*/ 36987 h 420025"/>
                <a:gd name="connsiteX0-181" fmla="*/ 353265 w 545506"/>
                <a:gd name="connsiteY0-182" fmla="*/ 2055 h 385093"/>
                <a:gd name="connsiteX1-183" fmla="*/ 545506 w 545506"/>
                <a:gd name="connsiteY1-184" fmla="*/ 0 h 385093"/>
                <a:gd name="connsiteX2-185" fmla="*/ 409887 w 545506"/>
                <a:gd name="connsiteY2-186" fmla="*/ 385093 h 385093"/>
                <a:gd name="connsiteX3-187" fmla="*/ 402581 w 545506"/>
                <a:gd name="connsiteY3-188" fmla="*/ 251528 h 385093"/>
                <a:gd name="connsiteX4-189" fmla="*/ 101 w 545506"/>
                <a:gd name="connsiteY4-190" fmla="*/ 337385 h 385093"/>
                <a:gd name="connsiteX5-191" fmla="*/ 353265 w 545506"/>
                <a:gd name="connsiteY5-192" fmla="*/ 2055 h 385093"/>
                <a:gd name="connsiteX0-193" fmla="*/ 363539 w 545506"/>
                <a:gd name="connsiteY0-194" fmla="*/ 0 h 409751"/>
                <a:gd name="connsiteX1-195" fmla="*/ 545506 w 545506"/>
                <a:gd name="connsiteY1-196" fmla="*/ 24658 h 409751"/>
                <a:gd name="connsiteX2-197" fmla="*/ 409887 w 545506"/>
                <a:gd name="connsiteY2-198" fmla="*/ 409751 h 409751"/>
                <a:gd name="connsiteX3-199" fmla="*/ 402581 w 545506"/>
                <a:gd name="connsiteY3-200" fmla="*/ 276186 h 409751"/>
                <a:gd name="connsiteX4-201" fmla="*/ 101 w 545506"/>
                <a:gd name="connsiteY4-202" fmla="*/ 362043 h 409751"/>
                <a:gd name="connsiteX5-203" fmla="*/ 363539 w 545506"/>
                <a:gd name="connsiteY5-204" fmla="*/ 0 h 40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31" y="connsiteY5-132"/>
                </a:cxn>
              </a:cxnLst>
              <a:rect l="l" t="t" r="r" b="b"/>
              <a:pathLst>
                <a:path w="545506" h="409751">
                  <a:moveTo>
                    <a:pt x="363539" y="0"/>
                  </a:moveTo>
                  <a:lnTo>
                    <a:pt x="545506" y="24658"/>
                  </a:lnTo>
                  <a:cubicBezTo>
                    <a:pt x="536602" y="205762"/>
                    <a:pt x="492765" y="405362"/>
                    <a:pt x="409887" y="409751"/>
                  </a:cubicBezTo>
                  <a:cubicBezTo>
                    <a:pt x="345123" y="392628"/>
                    <a:pt x="401591" y="315913"/>
                    <a:pt x="402581" y="276186"/>
                  </a:cubicBezTo>
                  <a:cubicBezTo>
                    <a:pt x="345819" y="230831"/>
                    <a:pt x="-6838" y="514249"/>
                    <a:pt x="101" y="362043"/>
                  </a:cubicBezTo>
                  <a:cubicBezTo>
                    <a:pt x="117822" y="250266"/>
                    <a:pt x="334175" y="126161"/>
                    <a:pt x="36353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5" name="Freeform: Shape 144"/>
            <p:cNvSpPr/>
            <p:nvPr/>
          </p:nvSpPr>
          <p:spPr>
            <a:xfrm>
              <a:off x="209140" y="3429060"/>
              <a:ext cx="1487740" cy="1414400"/>
            </a:xfrm>
            <a:custGeom>
              <a:avLst/>
              <a:gdLst>
                <a:gd name="connsiteX0" fmla="*/ 1437245 w 4080966"/>
                <a:gd name="connsiteY0" fmla="*/ 0 h 3879790"/>
                <a:gd name="connsiteX1" fmla="*/ 1906373 w 4080966"/>
                <a:gd name="connsiteY1" fmla="*/ 210623 h 3879790"/>
                <a:gd name="connsiteX2" fmla="*/ 2040484 w 4080966"/>
                <a:gd name="connsiteY2" fmla="*/ 218237 h 3879790"/>
                <a:gd name="connsiteX3" fmla="*/ 2174594 w 4080966"/>
                <a:gd name="connsiteY3" fmla="*/ 210623 h 3879790"/>
                <a:gd name="connsiteX4" fmla="*/ 2643722 w 4080966"/>
                <a:gd name="connsiteY4" fmla="*/ 0 h 3879790"/>
                <a:gd name="connsiteX5" fmla="*/ 3434224 w 4080966"/>
                <a:gd name="connsiteY5" fmla="*/ 320950 h 3879790"/>
                <a:gd name="connsiteX6" fmla="*/ 3994128 w 4080966"/>
                <a:gd name="connsiteY6" fmla="*/ 3879790 h 3879790"/>
                <a:gd name="connsiteX7" fmla="*/ 3555337 w 4080966"/>
                <a:gd name="connsiteY7" fmla="*/ 3863493 h 3879790"/>
                <a:gd name="connsiteX8" fmla="*/ 3294691 w 4080966"/>
                <a:gd name="connsiteY8" fmla="*/ 2965792 h 3879790"/>
                <a:gd name="connsiteX9" fmla="*/ 3269056 w 4080966"/>
                <a:gd name="connsiteY9" fmla="*/ 2791350 h 3879790"/>
                <a:gd name="connsiteX10" fmla="*/ 3269056 w 4080966"/>
                <a:gd name="connsiteY10" fmla="*/ 2826064 h 3879790"/>
                <a:gd name="connsiteX11" fmla="*/ 3049860 w 4080966"/>
                <a:gd name="connsiteY11" fmla="*/ 3045260 h 3879790"/>
                <a:gd name="connsiteX12" fmla="*/ 1004359 w 4080966"/>
                <a:gd name="connsiteY12" fmla="*/ 3045260 h 3879790"/>
                <a:gd name="connsiteX13" fmla="*/ 802389 w 4080966"/>
                <a:gd name="connsiteY13" fmla="*/ 2911385 h 3879790"/>
                <a:gd name="connsiteX14" fmla="*/ 796879 w 4080966"/>
                <a:gd name="connsiteY14" fmla="*/ 2893638 h 3879790"/>
                <a:gd name="connsiteX15" fmla="*/ 786276 w 4080966"/>
                <a:gd name="connsiteY15" fmla="*/ 2965792 h 3879790"/>
                <a:gd name="connsiteX16" fmla="*/ 525630 w 4080966"/>
                <a:gd name="connsiteY16" fmla="*/ 3863493 h 3879790"/>
                <a:gd name="connsiteX17" fmla="*/ 86839 w 4080966"/>
                <a:gd name="connsiteY17" fmla="*/ 3879790 h 3879790"/>
                <a:gd name="connsiteX18" fmla="*/ 646743 w 4080966"/>
                <a:gd name="connsiteY18" fmla="*/ 320950 h 3879790"/>
                <a:gd name="connsiteX19" fmla="*/ 1437245 w 4080966"/>
                <a:gd name="connsiteY19" fmla="*/ 0 h 387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0966" h="3879790">
                  <a:moveTo>
                    <a:pt x="1437245" y="0"/>
                  </a:moveTo>
                  <a:cubicBezTo>
                    <a:pt x="1582338" y="119599"/>
                    <a:pt x="1747017" y="187252"/>
                    <a:pt x="1906373" y="210623"/>
                  </a:cubicBezTo>
                  <a:lnTo>
                    <a:pt x="2040484" y="218237"/>
                  </a:lnTo>
                  <a:lnTo>
                    <a:pt x="2174594" y="210623"/>
                  </a:lnTo>
                  <a:cubicBezTo>
                    <a:pt x="2333950" y="187252"/>
                    <a:pt x="2498629" y="119599"/>
                    <a:pt x="2643722" y="0"/>
                  </a:cubicBezTo>
                  <a:cubicBezTo>
                    <a:pt x="2901167" y="125150"/>
                    <a:pt x="3188890" y="189745"/>
                    <a:pt x="3434224" y="320950"/>
                  </a:cubicBezTo>
                  <a:cubicBezTo>
                    <a:pt x="3729859" y="534293"/>
                    <a:pt x="4297999" y="2703602"/>
                    <a:pt x="3994128" y="3879790"/>
                  </a:cubicBezTo>
                  <a:cubicBezTo>
                    <a:pt x="3835752" y="3741134"/>
                    <a:pt x="3598655" y="3820480"/>
                    <a:pt x="3555337" y="3863493"/>
                  </a:cubicBezTo>
                  <a:cubicBezTo>
                    <a:pt x="3450485" y="3756773"/>
                    <a:pt x="3363054" y="3401900"/>
                    <a:pt x="3294691" y="2965792"/>
                  </a:cubicBezTo>
                  <a:lnTo>
                    <a:pt x="3269056" y="2791350"/>
                  </a:lnTo>
                  <a:lnTo>
                    <a:pt x="3269056" y="2826064"/>
                  </a:lnTo>
                  <a:cubicBezTo>
                    <a:pt x="3269056" y="2947123"/>
                    <a:pt x="3170919" y="3045260"/>
                    <a:pt x="3049860" y="3045260"/>
                  </a:cubicBezTo>
                  <a:lnTo>
                    <a:pt x="1004359" y="3045260"/>
                  </a:lnTo>
                  <a:cubicBezTo>
                    <a:pt x="913565" y="3045260"/>
                    <a:pt x="835664" y="2990058"/>
                    <a:pt x="802389" y="2911385"/>
                  </a:cubicBezTo>
                  <a:lnTo>
                    <a:pt x="796879" y="2893638"/>
                  </a:lnTo>
                  <a:lnTo>
                    <a:pt x="786276" y="2965792"/>
                  </a:lnTo>
                  <a:cubicBezTo>
                    <a:pt x="717913" y="3401900"/>
                    <a:pt x="630482" y="3756773"/>
                    <a:pt x="525630" y="3863493"/>
                  </a:cubicBezTo>
                  <a:cubicBezTo>
                    <a:pt x="482312" y="3820480"/>
                    <a:pt x="245215" y="3741134"/>
                    <a:pt x="86839" y="3879790"/>
                  </a:cubicBezTo>
                  <a:cubicBezTo>
                    <a:pt x="-217032" y="2703602"/>
                    <a:pt x="351108" y="534293"/>
                    <a:pt x="646743" y="320950"/>
                  </a:cubicBezTo>
                  <a:cubicBezTo>
                    <a:pt x="892077" y="189745"/>
                    <a:pt x="1179800" y="125150"/>
                    <a:pt x="1437245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8077" y="6349163"/>
              <a:ext cx="234967" cy="337960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7" name="Rectangle: Top Corners Rounded 146"/>
            <p:cNvSpPr/>
            <p:nvPr/>
          </p:nvSpPr>
          <p:spPr>
            <a:xfrm>
              <a:off x="568597" y="6609306"/>
              <a:ext cx="284447" cy="1149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98069" y="6269294"/>
              <a:ext cx="275604" cy="269563"/>
            </a:xfrm>
            <a:prstGeom prst="rect">
              <a:avLst/>
            </a:pr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56" name="Freeform: Shape 155"/>
            <p:cNvSpPr/>
            <p:nvPr/>
          </p:nvSpPr>
          <p:spPr>
            <a:xfrm>
              <a:off x="520500" y="4576944"/>
              <a:ext cx="862432" cy="1739988"/>
            </a:xfrm>
            <a:custGeom>
              <a:avLst/>
              <a:gdLst>
                <a:gd name="connsiteX0" fmla="*/ 163839 w 2482399"/>
                <a:gd name="connsiteY0" fmla="*/ 0 h 4725873"/>
                <a:gd name="connsiteX1" fmla="*/ 1115040 w 2482399"/>
                <a:gd name="connsiteY1" fmla="*/ 0 h 4725873"/>
                <a:gd name="connsiteX2" fmla="*/ 1230270 w 2482399"/>
                <a:gd name="connsiteY2" fmla="*/ 44071 h 4725873"/>
                <a:gd name="connsiteX3" fmla="*/ 1241634 w 2482399"/>
                <a:gd name="connsiteY3" fmla="*/ 59634 h 4725873"/>
                <a:gd name="connsiteX4" fmla="*/ 1253111 w 2482399"/>
                <a:gd name="connsiteY4" fmla="*/ 43948 h 4725873"/>
                <a:gd name="connsiteX5" fmla="*/ 1368250 w 2482399"/>
                <a:gd name="connsiteY5" fmla="*/ 0 h 4725873"/>
                <a:gd name="connsiteX6" fmla="*/ 2318691 w 2482399"/>
                <a:gd name="connsiteY6" fmla="*/ 0 h 4725873"/>
                <a:gd name="connsiteX7" fmla="*/ 2481521 w 2482399"/>
                <a:gd name="connsiteY7" fmla="*/ 150049 h 4725873"/>
                <a:gd name="connsiteX8" fmla="*/ 2318691 w 2482399"/>
                <a:gd name="connsiteY8" fmla="*/ 4712701 h 4725873"/>
                <a:gd name="connsiteX9" fmla="*/ 1409549 w 2482399"/>
                <a:gd name="connsiteY9" fmla="*/ 4712701 h 4725873"/>
                <a:gd name="connsiteX10" fmla="*/ 1245535 w 2482399"/>
                <a:gd name="connsiteY10" fmla="*/ 2445647 h 4725873"/>
                <a:gd name="connsiteX11" fmla="*/ 1241746 w 2482399"/>
                <a:gd name="connsiteY11" fmla="*/ 2217614 h 4725873"/>
                <a:gd name="connsiteX12" fmla="*/ 1237852 w 2482399"/>
                <a:gd name="connsiteY12" fmla="*/ 2452483 h 4725873"/>
                <a:gd name="connsiteX13" fmla="*/ 1073707 w 2482399"/>
                <a:gd name="connsiteY13" fmla="*/ 4725873 h 4725873"/>
                <a:gd name="connsiteX14" fmla="*/ 163839 w 2482399"/>
                <a:gd name="connsiteY14" fmla="*/ 4725873 h 4725873"/>
                <a:gd name="connsiteX15" fmla="*/ 879 w 2482399"/>
                <a:gd name="connsiteY15" fmla="*/ 150468 h 4725873"/>
                <a:gd name="connsiteX16" fmla="*/ 163839 w 2482399"/>
                <a:gd name="connsiteY16" fmla="*/ 0 h 472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82399" h="4725873">
                  <a:moveTo>
                    <a:pt x="163839" y="0"/>
                  </a:moveTo>
                  <a:lnTo>
                    <a:pt x="1115040" y="0"/>
                  </a:lnTo>
                  <a:cubicBezTo>
                    <a:pt x="1160040" y="0"/>
                    <a:pt x="1200780" y="16842"/>
                    <a:pt x="1230270" y="44071"/>
                  </a:cubicBezTo>
                  <a:lnTo>
                    <a:pt x="1241634" y="59634"/>
                  </a:lnTo>
                  <a:lnTo>
                    <a:pt x="1253111" y="43948"/>
                  </a:lnTo>
                  <a:cubicBezTo>
                    <a:pt x="1282577" y="16795"/>
                    <a:pt x="1323285" y="0"/>
                    <a:pt x="1368250" y="0"/>
                  </a:cubicBezTo>
                  <a:lnTo>
                    <a:pt x="2318691" y="0"/>
                  </a:lnTo>
                  <a:cubicBezTo>
                    <a:pt x="2408619" y="0"/>
                    <a:pt x="2481521" y="67179"/>
                    <a:pt x="2481521" y="150049"/>
                  </a:cubicBezTo>
                  <a:cubicBezTo>
                    <a:pt x="2481521" y="935500"/>
                    <a:pt x="2504236" y="3952259"/>
                    <a:pt x="2318691" y="4712701"/>
                  </a:cubicBezTo>
                  <a:lnTo>
                    <a:pt x="1409549" y="4712701"/>
                  </a:lnTo>
                  <a:cubicBezTo>
                    <a:pt x="1299811" y="3971288"/>
                    <a:pt x="1262348" y="3210847"/>
                    <a:pt x="1245535" y="2445647"/>
                  </a:cubicBezTo>
                  <a:lnTo>
                    <a:pt x="1241746" y="2217614"/>
                  </a:lnTo>
                  <a:lnTo>
                    <a:pt x="1237852" y="2452483"/>
                  </a:lnTo>
                  <a:cubicBezTo>
                    <a:pt x="1221026" y="3219821"/>
                    <a:pt x="1183532" y="3982388"/>
                    <a:pt x="1073707" y="4725873"/>
                  </a:cubicBezTo>
                  <a:lnTo>
                    <a:pt x="163839" y="4725873"/>
                  </a:lnTo>
                  <a:cubicBezTo>
                    <a:pt x="-21854" y="3963306"/>
                    <a:pt x="879" y="938114"/>
                    <a:pt x="879" y="150468"/>
                  </a:cubicBezTo>
                  <a:cubicBezTo>
                    <a:pt x="879" y="67367"/>
                    <a:pt x="73839" y="0"/>
                    <a:pt x="163839" y="0"/>
                  </a:cubicBezTo>
                  <a:close/>
                </a:path>
              </a:pathLst>
            </a:custGeom>
            <a:solidFill>
              <a:srgbClr val="C33A5B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PH" dirty="0"/>
            </a:p>
          </p:txBody>
        </p:sp>
        <p:sp>
          <p:nvSpPr>
            <p:cNvPr id="188" name="Oval 187"/>
            <p:cNvSpPr/>
            <p:nvPr/>
          </p:nvSpPr>
          <p:spPr>
            <a:xfrm>
              <a:off x="750581" y="2794497"/>
              <a:ext cx="409247" cy="606722"/>
            </a:xfrm>
            <a:prstGeom prst="ellipse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0" name="Isosceles Triangle 189"/>
            <p:cNvSpPr/>
            <p:nvPr/>
          </p:nvSpPr>
          <p:spPr>
            <a:xfrm>
              <a:off x="848266" y="2876032"/>
              <a:ext cx="216000" cy="21600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3" name="Rectangle: Rounded Corners 192"/>
            <p:cNvSpPr/>
            <p:nvPr/>
          </p:nvSpPr>
          <p:spPr>
            <a:xfrm>
              <a:off x="536882" y="4538211"/>
              <a:ext cx="836647" cy="8854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37216" y="3509377"/>
              <a:ext cx="35978" cy="1028834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708472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151315" y="4538211"/>
              <a:ext cx="35978" cy="88540"/>
            </a:xfrm>
            <a:prstGeom prst="rect">
              <a:avLst/>
            </a:prstGeom>
            <a:solidFill>
              <a:srgbClr val="AE3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99" name="Oval 198"/>
            <p:cNvSpPr/>
            <p:nvPr/>
          </p:nvSpPr>
          <p:spPr>
            <a:xfrm>
              <a:off x="936405" y="4569485"/>
              <a:ext cx="30458" cy="30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937216" y="4630490"/>
              <a:ext cx="35978" cy="183736"/>
            </a:xfrm>
            <a:prstGeom prst="rect">
              <a:avLst/>
            </a:prstGeom>
            <a:solidFill>
              <a:srgbClr val="4040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2" name="Rectangle 46"/>
            <p:cNvSpPr/>
            <p:nvPr/>
          </p:nvSpPr>
          <p:spPr>
            <a:xfrm>
              <a:off x="1056649" y="3711423"/>
              <a:ext cx="226808" cy="265578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3" name="Rectangle 46"/>
            <p:cNvSpPr/>
            <p:nvPr/>
          </p:nvSpPr>
          <p:spPr>
            <a:xfrm>
              <a:off x="1056354" y="3711422"/>
              <a:ext cx="226808" cy="94865"/>
            </a:xfrm>
            <a:custGeom>
              <a:avLst/>
              <a:gdLst>
                <a:gd name="connsiteX0" fmla="*/ 0 w 773437"/>
                <a:gd name="connsiteY0" fmla="*/ 0 h 773437"/>
                <a:gd name="connsiteX1" fmla="*/ 773437 w 773437"/>
                <a:gd name="connsiteY1" fmla="*/ 0 h 773437"/>
                <a:gd name="connsiteX2" fmla="*/ 773437 w 773437"/>
                <a:gd name="connsiteY2" fmla="*/ 773437 h 773437"/>
                <a:gd name="connsiteX3" fmla="*/ 0 w 773437"/>
                <a:gd name="connsiteY3" fmla="*/ 773437 h 773437"/>
                <a:gd name="connsiteX4" fmla="*/ 0 w 773437"/>
                <a:gd name="connsiteY4" fmla="*/ 0 h 773437"/>
                <a:gd name="connsiteX0-1" fmla="*/ 0 w 773437"/>
                <a:gd name="connsiteY0-2" fmla="*/ 0 h 971000"/>
                <a:gd name="connsiteX1-3" fmla="*/ 773437 w 773437"/>
                <a:gd name="connsiteY1-4" fmla="*/ 0 h 971000"/>
                <a:gd name="connsiteX2-5" fmla="*/ 773437 w 773437"/>
                <a:gd name="connsiteY2-6" fmla="*/ 773437 h 971000"/>
                <a:gd name="connsiteX3-7" fmla="*/ 355532 w 773437"/>
                <a:gd name="connsiteY3-8" fmla="*/ 970961 h 971000"/>
                <a:gd name="connsiteX4-9" fmla="*/ 0 w 773437"/>
                <a:gd name="connsiteY4-10" fmla="*/ 773437 h 971000"/>
                <a:gd name="connsiteX5" fmla="*/ 0 w 773437"/>
                <a:gd name="connsiteY5" fmla="*/ 0 h 971000"/>
                <a:gd name="connsiteX0-11" fmla="*/ 0 w 773437"/>
                <a:gd name="connsiteY0-12" fmla="*/ 0 h 970961"/>
                <a:gd name="connsiteX1-13" fmla="*/ 773437 w 773437"/>
                <a:gd name="connsiteY1-14" fmla="*/ 0 h 970961"/>
                <a:gd name="connsiteX2-15" fmla="*/ 773437 w 773437"/>
                <a:gd name="connsiteY2-16" fmla="*/ 773437 h 970961"/>
                <a:gd name="connsiteX3-17" fmla="*/ 355532 w 773437"/>
                <a:gd name="connsiteY3-18" fmla="*/ 970961 h 970961"/>
                <a:gd name="connsiteX4-19" fmla="*/ 0 w 773437"/>
                <a:gd name="connsiteY4-20" fmla="*/ 773437 h 970961"/>
                <a:gd name="connsiteX5-21" fmla="*/ 0 w 773437"/>
                <a:gd name="connsiteY5-22" fmla="*/ 0 h 970961"/>
                <a:gd name="connsiteX0-23" fmla="*/ 0 w 773437"/>
                <a:gd name="connsiteY0-24" fmla="*/ 0 h 970961"/>
                <a:gd name="connsiteX1-25" fmla="*/ 773437 w 773437"/>
                <a:gd name="connsiteY1-26" fmla="*/ 0 h 970961"/>
                <a:gd name="connsiteX2-27" fmla="*/ 773437 w 773437"/>
                <a:gd name="connsiteY2-28" fmla="*/ 773437 h 970961"/>
                <a:gd name="connsiteX3-29" fmla="*/ 355532 w 773437"/>
                <a:gd name="connsiteY3-30" fmla="*/ 970961 h 970961"/>
                <a:gd name="connsiteX4-31" fmla="*/ 0 w 773437"/>
                <a:gd name="connsiteY4-32" fmla="*/ 773437 h 970961"/>
                <a:gd name="connsiteX5-33" fmla="*/ 0 w 773437"/>
                <a:gd name="connsiteY5-34" fmla="*/ 0 h 970961"/>
                <a:gd name="connsiteX0-35" fmla="*/ 0 w 773437"/>
                <a:gd name="connsiteY0-36" fmla="*/ 0 h 970961"/>
                <a:gd name="connsiteX1-37" fmla="*/ 773437 w 773437"/>
                <a:gd name="connsiteY1-38" fmla="*/ 0 h 970961"/>
                <a:gd name="connsiteX2-39" fmla="*/ 773437 w 773437"/>
                <a:gd name="connsiteY2-40" fmla="*/ 773437 h 970961"/>
                <a:gd name="connsiteX3-41" fmla="*/ 355532 w 773437"/>
                <a:gd name="connsiteY3-42" fmla="*/ 970961 h 970961"/>
                <a:gd name="connsiteX4-43" fmla="*/ 0 w 773437"/>
                <a:gd name="connsiteY4-44" fmla="*/ 773437 h 970961"/>
                <a:gd name="connsiteX5-45" fmla="*/ 0 w 773437"/>
                <a:gd name="connsiteY5-46" fmla="*/ 0 h 970961"/>
                <a:gd name="connsiteX0-47" fmla="*/ 0 w 773437"/>
                <a:gd name="connsiteY0-48" fmla="*/ 0 h 970961"/>
                <a:gd name="connsiteX1-49" fmla="*/ 773437 w 773437"/>
                <a:gd name="connsiteY1-50" fmla="*/ 0 h 970961"/>
                <a:gd name="connsiteX2-51" fmla="*/ 773437 w 773437"/>
                <a:gd name="connsiteY2-52" fmla="*/ 773437 h 970961"/>
                <a:gd name="connsiteX3-53" fmla="*/ 388783 w 773437"/>
                <a:gd name="connsiteY3-54" fmla="*/ 970961 h 970961"/>
                <a:gd name="connsiteX4-55" fmla="*/ 0 w 773437"/>
                <a:gd name="connsiteY4-56" fmla="*/ 773437 h 970961"/>
                <a:gd name="connsiteX5-57" fmla="*/ 0 w 773437"/>
                <a:gd name="connsiteY5-58" fmla="*/ 0 h 970961"/>
                <a:gd name="connsiteX0-59" fmla="*/ 0 w 773437"/>
                <a:gd name="connsiteY0-60" fmla="*/ 0 h 905646"/>
                <a:gd name="connsiteX1-61" fmla="*/ 773437 w 773437"/>
                <a:gd name="connsiteY1-62" fmla="*/ 0 h 905646"/>
                <a:gd name="connsiteX2-63" fmla="*/ 773437 w 773437"/>
                <a:gd name="connsiteY2-64" fmla="*/ 773437 h 905646"/>
                <a:gd name="connsiteX3-65" fmla="*/ 395315 w 773437"/>
                <a:gd name="connsiteY3-66" fmla="*/ 905646 h 905646"/>
                <a:gd name="connsiteX4-67" fmla="*/ 0 w 773437"/>
                <a:gd name="connsiteY4-68" fmla="*/ 773437 h 905646"/>
                <a:gd name="connsiteX5-69" fmla="*/ 0 w 773437"/>
                <a:gd name="connsiteY5-70" fmla="*/ 0 h 9056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773437" h="905646">
                  <a:moveTo>
                    <a:pt x="0" y="0"/>
                  </a:moveTo>
                  <a:lnTo>
                    <a:pt x="773437" y="0"/>
                  </a:lnTo>
                  <a:lnTo>
                    <a:pt x="773437" y="773437"/>
                  </a:lnTo>
                  <a:lnTo>
                    <a:pt x="395315" y="905646"/>
                  </a:lnTo>
                  <a:lnTo>
                    <a:pt x="0" y="773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3451"/>
            </a:solidFill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4" name="Freeform: Shape 203"/>
            <p:cNvSpPr/>
            <p:nvPr/>
          </p:nvSpPr>
          <p:spPr>
            <a:xfrm rot="21357816">
              <a:off x="482021" y="395551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206" name="Freeform: Shape 205"/>
            <p:cNvSpPr/>
            <p:nvPr/>
          </p:nvSpPr>
          <p:spPr>
            <a:xfrm rot="242184" flipH="1">
              <a:off x="1334901" y="3953794"/>
              <a:ext cx="90145" cy="526785"/>
            </a:xfrm>
            <a:custGeom>
              <a:avLst/>
              <a:gdLst>
                <a:gd name="connsiteX0" fmla="*/ 0 w 254442"/>
                <a:gd name="connsiteY0" fmla="*/ 1486894 h 1486894"/>
                <a:gd name="connsiteX1" fmla="*/ 254442 w 254442"/>
                <a:gd name="connsiteY1" fmla="*/ 0 h 1486894"/>
                <a:gd name="connsiteX0-1" fmla="*/ 0 w 254442"/>
                <a:gd name="connsiteY0-2" fmla="*/ 1486894 h 1486894"/>
                <a:gd name="connsiteX1-3" fmla="*/ 254442 w 254442"/>
                <a:gd name="connsiteY1-4" fmla="*/ 0 h 1486894"/>
                <a:gd name="connsiteX0-5" fmla="*/ 0 w 254442"/>
                <a:gd name="connsiteY0-6" fmla="*/ 1486894 h 1486894"/>
                <a:gd name="connsiteX1-7" fmla="*/ 254442 w 254442"/>
                <a:gd name="connsiteY1-8" fmla="*/ 0 h 1486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54442" h="1486894">
                  <a:moveTo>
                    <a:pt x="0" y="1486894"/>
                  </a:moveTo>
                  <a:cubicBezTo>
                    <a:pt x="90889" y="1000377"/>
                    <a:pt x="200007" y="532085"/>
                    <a:pt x="254442" y="0"/>
                  </a:cubicBezTo>
                </a:path>
              </a:pathLst>
            </a:custGeom>
            <a:noFill/>
            <a:ln>
              <a:solidFill>
                <a:srgbClr val="942C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Hình chữ nhật 12"/>
          <p:cNvSpPr/>
          <p:nvPr/>
        </p:nvSpPr>
        <p:spPr>
          <a:xfrm>
            <a:off x="723163" y="3118791"/>
            <a:ext cx="376970" cy="1074653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Hình chữ nhật 13"/>
          <p:cNvSpPr/>
          <p:nvPr/>
        </p:nvSpPr>
        <p:spPr>
          <a:xfrm>
            <a:off x="723162" y="3425172"/>
            <a:ext cx="376970" cy="1385639"/>
          </a:xfrm>
          <a:prstGeom prst="rect">
            <a:avLst/>
          </a:prstGeom>
          <a:solidFill>
            <a:srgbClr val="E1E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4" name="Hình ảnh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292694" y="4640196"/>
            <a:ext cx="843507" cy="341229"/>
          </a:xfrm>
          <a:prstGeom prst="rect">
            <a:avLst/>
          </a:prstGeom>
        </p:spPr>
      </p:pic>
      <p:sp>
        <p:nvSpPr>
          <p:cNvPr id="25" name="Hình thang 8"/>
          <p:cNvSpPr/>
          <p:nvPr/>
        </p:nvSpPr>
        <p:spPr>
          <a:xfrm>
            <a:off x="156669" y="2599135"/>
            <a:ext cx="1528270" cy="1148951"/>
          </a:xfrm>
          <a:prstGeom prst="trapezoid">
            <a:avLst/>
          </a:pr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Hình chữ nhật 80"/>
          <p:cNvSpPr/>
          <p:nvPr/>
        </p:nvSpPr>
        <p:spPr>
          <a:xfrm>
            <a:off x="2337081" y="0"/>
            <a:ext cx="163293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Hình chữ nhật 86"/>
          <p:cNvSpPr/>
          <p:nvPr/>
        </p:nvSpPr>
        <p:spPr>
          <a:xfrm>
            <a:off x="444527" y="2579288"/>
            <a:ext cx="950735" cy="39692"/>
          </a:xfrm>
          <a:prstGeom prst="rect">
            <a:avLst/>
          </a:prstGeom>
          <a:solidFill>
            <a:srgbClr val="8D4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8" name="Nhóm 87"/>
          <p:cNvGrpSpPr/>
          <p:nvPr/>
        </p:nvGrpSpPr>
        <p:grpSpPr>
          <a:xfrm>
            <a:off x="1598626" y="1357501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9" name="Hình Bầu dục 88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ình Bầu dục 89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Nhóm 93"/>
          <p:cNvGrpSpPr/>
          <p:nvPr/>
        </p:nvGrpSpPr>
        <p:grpSpPr>
          <a:xfrm>
            <a:off x="1559101" y="3873815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" name="Hình Bầu dục 94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ình Bầu dục 95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1"/>
          <p:cNvGrpSpPr/>
          <p:nvPr/>
        </p:nvGrpSpPr>
        <p:grpSpPr>
          <a:xfrm flipH="1">
            <a:off x="229096" y="-25815"/>
            <a:ext cx="1528271" cy="1367368"/>
            <a:chOff x="51187" y="0"/>
            <a:chExt cx="2027613" cy="1823157"/>
          </a:xfrm>
        </p:grpSpPr>
        <p:sp>
          <p:nvSpPr>
            <p:cNvPr id="35" name="Hình chữ nhật 4"/>
            <p:cNvSpPr/>
            <p:nvPr/>
          </p:nvSpPr>
          <p:spPr>
            <a:xfrm>
              <a:off x="960353" y="1477765"/>
              <a:ext cx="470101" cy="345392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Nhóm 81"/>
            <p:cNvGrpSpPr/>
            <p:nvPr/>
          </p:nvGrpSpPr>
          <p:grpSpPr>
            <a:xfrm flipH="1">
              <a:off x="51187" y="0"/>
              <a:ext cx="2027613" cy="1805126"/>
              <a:chOff x="892182" y="178458"/>
              <a:chExt cx="1931426" cy="1805126"/>
            </a:xfrm>
          </p:grpSpPr>
          <p:grpSp>
            <p:nvGrpSpPr>
              <p:cNvPr id="38" name="Nhóm 50"/>
              <p:cNvGrpSpPr/>
              <p:nvPr/>
            </p:nvGrpSpPr>
            <p:grpSpPr>
              <a:xfrm>
                <a:off x="892182" y="178458"/>
                <a:ext cx="1931426" cy="1805126"/>
                <a:chOff x="3180349" y="578678"/>
                <a:chExt cx="2018705" cy="1805126"/>
              </a:xfrm>
            </p:grpSpPr>
            <p:sp>
              <p:nvSpPr>
                <p:cNvPr id="49" name="Hình chữ nhật 48"/>
                <p:cNvSpPr/>
                <p:nvPr/>
              </p:nvSpPr>
              <p:spPr>
                <a:xfrm rot="2505704">
                  <a:off x="4376067" y="1743208"/>
                  <a:ext cx="441673" cy="2856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Hình Bầu dục 49"/>
                <p:cNvSpPr/>
                <p:nvPr/>
              </p:nvSpPr>
              <p:spPr>
                <a:xfrm rot="2557862">
                  <a:off x="4514439" y="1895461"/>
                  <a:ext cx="684615" cy="4883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" name="Nhóm 47"/>
                <p:cNvGrpSpPr/>
                <p:nvPr/>
              </p:nvGrpSpPr>
              <p:grpSpPr>
                <a:xfrm>
                  <a:off x="3180349" y="578678"/>
                  <a:ext cx="1676400" cy="1519954"/>
                  <a:chOff x="3083859" y="920479"/>
                  <a:chExt cx="1676400" cy="1519954"/>
                </a:xfrm>
              </p:grpSpPr>
              <p:sp>
                <p:nvSpPr>
                  <p:cNvPr id="52" name="Hình Bầu dục 46"/>
                  <p:cNvSpPr/>
                  <p:nvPr/>
                </p:nvSpPr>
                <p:spPr>
                  <a:xfrm>
                    <a:off x="3083859" y="1000546"/>
                    <a:ext cx="1676400" cy="1439887"/>
                  </a:xfrm>
                  <a:prstGeom prst="ellipse">
                    <a:avLst/>
                  </a:prstGeom>
                  <a:solidFill>
                    <a:srgbClr val="E7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Hình tự do: Hình 45"/>
                  <p:cNvSpPr/>
                  <p:nvPr/>
                </p:nvSpPr>
                <p:spPr>
                  <a:xfrm>
                    <a:off x="3133166" y="920479"/>
                    <a:ext cx="1563304" cy="550969"/>
                  </a:xfrm>
                  <a:custGeom>
                    <a:avLst/>
                    <a:gdLst>
                      <a:gd name="connsiteX0" fmla="*/ 766641 w 1533281"/>
                      <a:gd name="connsiteY0" fmla="*/ 0 h 486577"/>
                      <a:gd name="connsiteX1" fmla="*/ 1524404 w 1533281"/>
                      <a:gd name="connsiteY1" fmla="*/ 464160 h 486577"/>
                      <a:gd name="connsiteX2" fmla="*/ 1533281 w 1533281"/>
                      <a:gd name="connsiteY2" fmla="*/ 486576 h 486577"/>
                      <a:gd name="connsiteX3" fmla="*/ 1524395 w 1533281"/>
                      <a:gd name="connsiteY3" fmla="*/ 478446 h 486577"/>
                      <a:gd name="connsiteX4" fmla="*/ 766642 w 1533281"/>
                      <a:gd name="connsiteY4" fmla="*/ 310292 h 486577"/>
                      <a:gd name="connsiteX5" fmla="*/ 8888 w 1533281"/>
                      <a:gd name="connsiteY5" fmla="*/ 478446 h 486577"/>
                      <a:gd name="connsiteX6" fmla="*/ 0 w 1533281"/>
                      <a:gd name="connsiteY6" fmla="*/ 486577 h 486577"/>
                      <a:gd name="connsiteX7" fmla="*/ 8879 w 1533281"/>
                      <a:gd name="connsiteY7" fmla="*/ 464160 h 486577"/>
                      <a:gd name="connsiteX8" fmla="*/ 766641 w 1533281"/>
                      <a:gd name="connsiteY8" fmla="*/ 0 h 48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3281" h="486577">
                        <a:moveTo>
                          <a:pt x="766641" y="0"/>
                        </a:moveTo>
                        <a:cubicBezTo>
                          <a:pt x="1107286" y="0"/>
                          <a:pt x="1399558" y="191393"/>
                          <a:pt x="1524404" y="464160"/>
                        </a:cubicBezTo>
                        <a:lnTo>
                          <a:pt x="1533281" y="486576"/>
                        </a:lnTo>
                        <a:lnTo>
                          <a:pt x="1524395" y="478446"/>
                        </a:lnTo>
                        <a:cubicBezTo>
                          <a:pt x="1399533" y="379607"/>
                          <a:pt x="1107235" y="310292"/>
                          <a:pt x="766642" y="310292"/>
                        </a:cubicBezTo>
                        <a:cubicBezTo>
                          <a:pt x="426049" y="310292"/>
                          <a:pt x="133751" y="379607"/>
                          <a:pt x="8888" y="478446"/>
                        </a:cubicBezTo>
                        <a:lnTo>
                          <a:pt x="0" y="486577"/>
                        </a:lnTo>
                        <a:lnTo>
                          <a:pt x="8879" y="464160"/>
                        </a:lnTo>
                        <a:cubicBezTo>
                          <a:pt x="133724" y="191393"/>
                          <a:pt x="425996" y="0"/>
                          <a:pt x="76664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9" name="Hình tự do: Hình 54"/>
              <p:cNvSpPr/>
              <p:nvPr/>
            </p:nvSpPr>
            <p:spPr>
              <a:xfrm rot="5246242">
                <a:off x="1482342" y="688680"/>
                <a:ext cx="1470117" cy="550969"/>
              </a:xfrm>
              <a:custGeom>
                <a:avLst/>
                <a:gdLst>
                  <a:gd name="connsiteX0" fmla="*/ 766641 w 1533281"/>
                  <a:gd name="connsiteY0" fmla="*/ 0 h 486577"/>
                  <a:gd name="connsiteX1" fmla="*/ 1524404 w 1533281"/>
                  <a:gd name="connsiteY1" fmla="*/ 464160 h 486577"/>
                  <a:gd name="connsiteX2" fmla="*/ 1533281 w 1533281"/>
                  <a:gd name="connsiteY2" fmla="*/ 486576 h 486577"/>
                  <a:gd name="connsiteX3" fmla="*/ 1524395 w 1533281"/>
                  <a:gd name="connsiteY3" fmla="*/ 478446 h 486577"/>
                  <a:gd name="connsiteX4" fmla="*/ 766642 w 1533281"/>
                  <a:gd name="connsiteY4" fmla="*/ 310292 h 486577"/>
                  <a:gd name="connsiteX5" fmla="*/ 8888 w 1533281"/>
                  <a:gd name="connsiteY5" fmla="*/ 478446 h 486577"/>
                  <a:gd name="connsiteX6" fmla="*/ 0 w 1533281"/>
                  <a:gd name="connsiteY6" fmla="*/ 486577 h 486577"/>
                  <a:gd name="connsiteX7" fmla="*/ 8879 w 1533281"/>
                  <a:gd name="connsiteY7" fmla="*/ 464160 h 486577"/>
                  <a:gd name="connsiteX8" fmla="*/ 766641 w 1533281"/>
                  <a:gd name="connsiteY8" fmla="*/ 0 h 48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81" h="486577">
                    <a:moveTo>
                      <a:pt x="766641" y="0"/>
                    </a:moveTo>
                    <a:cubicBezTo>
                      <a:pt x="1107286" y="0"/>
                      <a:pt x="1399558" y="191393"/>
                      <a:pt x="1524404" y="464160"/>
                    </a:cubicBezTo>
                    <a:lnTo>
                      <a:pt x="1533281" y="486576"/>
                    </a:lnTo>
                    <a:lnTo>
                      <a:pt x="1524395" y="478446"/>
                    </a:lnTo>
                    <a:cubicBezTo>
                      <a:pt x="1399533" y="379607"/>
                      <a:pt x="1107235" y="310292"/>
                      <a:pt x="766642" y="310292"/>
                    </a:cubicBezTo>
                    <a:cubicBezTo>
                      <a:pt x="426049" y="310292"/>
                      <a:pt x="133751" y="379607"/>
                      <a:pt x="8888" y="478446"/>
                    </a:cubicBezTo>
                    <a:lnTo>
                      <a:pt x="0" y="486577"/>
                    </a:lnTo>
                    <a:lnTo>
                      <a:pt x="8879" y="464160"/>
                    </a:lnTo>
                    <a:cubicBezTo>
                      <a:pt x="133724" y="191393"/>
                      <a:pt x="425996" y="0"/>
                      <a:pt x="7666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Hình Bầu dục 55"/>
              <p:cNvSpPr/>
              <p:nvPr/>
            </p:nvSpPr>
            <p:spPr>
              <a:xfrm rot="7514633">
                <a:off x="1870309" y="776264"/>
                <a:ext cx="541110" cy="369073"/>
              </a:xfrm>
              <a:prstGeom prst="ellipse">
                <a:avLst/>
              </a:prstGeom>
              <a:solidFill>
                <a:srgbClr val="E7CC99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Nhóm 66"/>
              <p:cNvGrpSpPr/>
              <p:nvPr/>
            </p:nvGrpSpPr>
            <p:grpSpPr>
              <a:xfrm>
                <a:off x="1003938" y="853347"/>
                <a:ext cx="418125" cy="155409"/>
                <a:chOff x="2038996" y="606586"/>
                <a:chExt cx="611586" cy="346281"/>
              </a:xfrm>
            </p:grpSpPr>
            <p:sp>
              <p:nvSpPr>
                <p:cNvPr id="47" name="Hình tự do: Hình 63"/>
                <p:cNvSpPr/>
                <p:nvPr/>
              </p:nvSpPr>
              <p:spPr>
                <a:xfrm>
                  <a:off x="2038996" y="606586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Hình tự do: Hình 65"/>
                <p:cNvSpPr/>
                <p:nvPr/>
              </p:nvSpPr>
              <p:spPr>
                <a:xfrm rot="10800000">
                  <a:off x="2040752" y="779271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Hình Bầu dục 70"/>
              <p:cNvSpPr/>
              <p:nvPr/>
            </p:nvSpPr>
            <p:spPr>
              <a:xfrm>
                <a:off x="1038298" y="878737"/>
                <a:ext cx="161400" cy="1042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Hình tự do: Hình 74"/>
              <p:cNvSpPr/>
              <p:nvPr/>
            </p:nvSpPr>
            <p:spPr>
              <a:xfrm rot="20669893">
                <a:off x="2057613" y="828870"/>
                <a:ext cx="200544" cy="229279"/>
              </a:xfrm>
              <a:custGeom>
                <a:avLst/>
                <a:gdLst>
                  <a:gd name="connsiteX0" fmla="*/ 200544 w 200544"/>
                  <a:gd name="connsiteY0" fmla="*/ 0 h 229279"/>
                  <a:gd name="connsiteX1" fmla="*/ 14899 w 200544"/>
                  <a:gd name="connsiteY1" fmla="*/ 80973 h 229279"/>
                  <a:gd name="connsiteX2" fmla="*/ 1074 w 200544"/>
                  <a:gd name="connsiteY2" fmla="*/ 159971 h 229279"/>
                  <a:gd name="connsiteX3" fmla="*/ 3049 w 200544"/>
                  <a:gd name="connsiteY3" fmla="*/ 195520 h 229279"/>
                  <a:gd name="connsiteX4" fmla="*/ 119571 w 200544"/>
                  <a:gd name="connsiteY4" fmla="*/ 197495 h 229279"/>
                  <a:gd name="connsiteX5" fmla="*/ 125496 w 200544"/>
                  <a:gd name="connsiteY5" fmla="*/ 136272 h 229279"/>
                  <a:gd name="connsiteX6" fmla="*/ 123521 w 200544"/>
                  <a:gd name="connsiteY6" fmla="*/ 122447 h 229279"/>
                  <a:gd name="connsiteX7" fmla="*/ 109696 w 200544"/>
                  <a:gd name="connsiteY7" fmla="*/ 108623 h 229279"/>
                  <a:gd name="connsiteX8" fmla="*/ 82047 w 200544"/>
                  <a:gd name="connsiteY8" fmla="*/ 100723 h 229279"/>
                  <a:gd name="connsiteX9" fmla="*/ 74147 w 200544"/>
                  <a:gd name="connsiteY9" fmla="*/ 102698 h 229279"/>
                  <a:gd name="connsiteX10" fmla="*/ 42548 w 200544"/>
                  <a:gd name="connsiteY10" fmla="*/ 134297 h 229279"/>
                  <a:gd name="connsiteX11" fmla="*/ 52423 w 200544"/>
                  <a:gd name="connsiteY11" fmla="*/ 167871 h 229279"/>
                  <a:gd name="connsiteX12" fmla="*/ 70197 w 200544"/>
                  <a:gd name="connsiteY12" fmla="*/ 169846 h 229279"/>
                  <a:gd name="connsiteX13" fmla="*/ 78097 w 200544"/>
                  <a:gd name="connsiteY13" fmla="*/ 165896 h 229279"/>
                  <a:gd name="connsiteX14" fmla="*/ 74147 w 200544"/>
                  <a:gd name="connsiteY14" fmla="*/ 146147 h 22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544" h="229279">
                    <a:moveTo>
                      <a:pt x="200544" y="0"/>
                    </a:moveTo>
                    <a:cubicBezTo>
                      <a:pt x="127582" y="13575"/>
                      <a:pt x="68581" y="13407"/>
                      <a:pt x="14899" y="80973"/>
                    </a:cubicBezTo>
                    <a:cubicBezTo>
                      <a:pt x="-1731" y="101904"/>
                      <a:pt x="5682" y="133638"/>
                      <a:pt x="1074" y="159971"/>
                    </a:cubicBezTo>
                    <a:cubicBezTo>
                      <a:pt x="1732" y="171821"/>
                      <a:pt x="-2839" y="185216"/>
                      <a:pt x="3049" y="195520"/>
                    </a:cubicBezTo>
                    <a:cubicBezTo>
                      <a:pt x="38374" y="257339"/>
                      <a:pt x="64420" y="219555"/>
                      <a:pt x="119571" y="197495"/>
                    </a:cubicBezTo>
                    <a:cubicBezTo>
                      <a:pt x="121546" y="177087"/>
                      <a:pt x="128396" y="156569"/>
                      <a:pt x="125496" y="136272"/>
                    </a:cubicBezTo>
                    <a:cubicBezTo>
                      <a:pt x="124838" y="131664"/>
                      <a:pt x="125831" y="126489"/>
                      <a:pt x="123521" y="122447"/>
                    </a:cubicBezTo>
                    <a:cubicBezTo>
                      <a:pt x="120288" y="116789"/>
                      <a:pt x="115469" y="111647"/>
                      <a:pt x="109696" y="108623"/>
                    </a:cubicBezTo>
                    <a:cubicBezTo>
                      <a:pt x="101205" y="104175"/>
                      <a:pt x="91263" y="103356"/>
                      <a:pt x="82047" y="100723"/>
                    </a:cubicBezTo>
                    <a:cubicBezTo>
                      <a:pt x="79414" y="101381"/>
                      <a:pt x="76575" y="101484"/>
                      <a:pt x="74147" y="102698"/>
                    </a:cubicBezTo>
                    <a:cubicBezTo>
                      <a:pt x="58597" y="110472"/>
                      <a:pt x="54815" y="119576"/>
                      <a:pt x="42548" y="134297"/>
                    </a:cubicBezTo>
                    <a:cubicBezTo>
                      <a:pt x="45840" y="145488"/>
                      <a:pt x="45261" y="158663"/>
                      <a:pt x="52423" y="167871"/>
                    </a:cubicBezTo>
                    <a:cubicBezTo>
                      <a:pt x="56083" y="172576"/>
                      <a:pt x="64253" y="170303"/>
                      <a:pt x="70197" y="169846"/>
                    </a:cubicBezTo>
                    <a:cubicBezTo>
                      <a:pt x="73132" y="169620"/>
                      <a:pt x="77613" y="168800"/>
                      <a:pt x="78097" y="165896"/>
                    </a:cubicBezTo>
                    <a:cubicBezTo>
                      <a:pt x="79201" y="159274"/>
                      <a:pt x="75464" y="152730"/>
                      <a:pt x="74147" y="146147"/>
                    </a:cubicBezTo>
                  </a:path>
                </a:pathLst>
              </a:custGeom>
              <a:noFill/>
              <a:ln>
                <a:solidFill>
                  <a:srgbClr val="C16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Hình Bầu dục 76"/>
              <p:cNvSpPr/>
              <p:nvPr/>
            </p:nvSpPr>
            <p:spPr>
              <a:xfrm>
                <a:off x="2185516" y="1587464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Hình Bầu dục 77"/>
              <p:cNvSpPr/>
              <p:nvPr/>
            </p:nvSpPr>
            <p:spPr>
              <a:xfrm>
                <a:off x="2270959" y="152511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Hình Bầu dục 78"/>
              <p:cNvSpPr/>
              <p:nvPr/>
            </p:nvSpPr>
            <p:spPr>
              <a:xfrm>
                <a:off x="2347074" y="143958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Hình tự do: Hình 101"/>
            <p:cNvSpPr/>
            <p:nvPr/>
          </p:nvSpPr>
          <p:spPr>
            <a:xfrm rot="825370">
              <a:off x="1511057" y="1109234"/>
              <a:ext cx="316248" cy="154539"/>
            </a:xfrm>
            <a:custGeom>
              <a:avLst/>
              <a:gdLst>
                <a:gd name="connsiteX0" fmla="*/ 223014 w 402928"/>
                <a:gd name="connsiteY0" fmla="*/ 7685 h 281209"/>
                <a:gd name="connsiteX1" fmla="*/ 273423 w 402928"/>
                <a:gd name="connsiteY1" fmla="*/ 0 h 281209"/>
                <a:gd name="connsiteX2" fmla="*/ 364997 w 402928"/>
                <a:gd name="connsiteY2" fmla="*/ 28641 h 281209"/>
                <a:gd name="connsiteX3" fmla="*/ 370643 w 402928"/>
                <a:gd name="connsiteY3" fmla="*/ 34965 h 281209"/>
                <a:gd name="connsiteX4" fmla="*/ 372836 w 402928"/>
                <a:gd name="connsiteY4" fmla="*/ 34038 h 281209"/>
                <a:gd name="connsiteX5" fmla="*/ 375553 w 402928"/>
                <a:gd name="connsiteY5" fmla="*/ 40464 h 281209"/>
                <a:gd name="connsiteX6" fmla="*/ 392751 w 402928"/>
                <a:gd name="connsiteY6" fmla="*/ 59724 h 281209"/>
                <a:gd name="connsiteX7" fmla="*/ 402928 w 402928"/>
                <a:gd name="connsiteY7" fmla="*/ 97788 h 281209"/>
                <a:gd name="connsiteX8" fmla="*/ 400108 w 402928"/>
                <a:gd name="connsiteY8" fmla="*/ 108335 h 281209"/>
                <a:gd name="connsiteX9" fmla="*/ 397414 w 402928"/>
                <a:gd name="connsiteY9" fmla="*/ 132602 h 281209"/>
                <a:gd name="connsiteX10" fmla="*/ 244494 w 402928"/>
                <a:gd name="connsiteY10" fmla="*/ 245168 h 281209"/>
                <a:gd name="connsiteX11" fmla="*/ 31749 w 402928"/>
                <a:gd name="connsiteY11" fmla="*/ 256702 h 281209"/>
                <a:gd name="connsiteX12" fmla="*/ 29190 w 402928"/>
                <a:gd name="connsiteY12" fmla="*/ 250650 h 281209"/>
                <a:gd name="connsiteX13" fmla="*/ 14715 w 402928"/>
                <a:gd name="connsiteY13" fmla="*/ 238896 h 281209"/>
                <a:gd name="connsiteX14" fmla="*/ 62131 w 402928"/>
                <a:gd name="connsiteY14" fmla="*/ 83701 h 281209"/>
                <a:gd name="connsiteX15" fmla="*/ 153076 w 402928"/>
                <a:gd name="connsiteY15" fmla="*/ 53118 h 281209"/>
                <a:gd name="connsiteX16" fmla="*/ 158864 w 402928"/>
                <a:gd name="connsiteY16" fmla="*/ 54379 h 281209"/>
                <a:gd name="connsiteX17" fmla="*/ 166035 w 402928"/>
                <a:gd name="connsiteY17" fmla="*/ 43114 h 281209"/>
                <a:gd name="connsiteX18" fmla="*/ 223014 w 402928"/>
                <a:gd name="connsiteY18" fmla="*/ 7685 h 2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28" h="281209">
                  <a:moveTo>
                    <a:pt x="223014" y="7685"/>
                  </a:moveTo>
                  <a:cubicBezTo>
                    <a:pt x="238508" y="2736"/>
                    <a:pt x="255542" y="0"/>
                    <a:pt x="273423" y="0"/>
                  </a:cubicBezTo>
                  <a:cubicBezTo>
                    <a:pt x="309185" y="0"/>
                    <a:pt x="341561" y="10945"/>
                    <a:pt x="364997" y="28641"/>
                  </a:cubicBezTo>
                  <a:lnTo>
                    <a:pt x="370643" y="34965"/>
                  </a:lnTo>
                  <a:lnTo>
                    <a:pt x="372836" y="34038"/>
                  </a:lnTo>
                  <a:lnTo>
                    <a:pt x="375553" y="40464"/>
                  </a:lnTo>
                  <a:lnTo>
                    <a:pt x="392751" y="59724"/>
                  </a:lnTo>
                  <a:cubicBezTo>
                    <a:pt x="399304" y="71424"/>
                    <a:pt x="402928" y="84286"/>
                    <a:pt x="402928" y="97788"/>
                  </a:cubicBezTo>
                  <a:lnTo>
                    <a:pt x="400108" y="108335"/>
                  </a:lnTo>
                  <a:lnTo>
                    <a:pt x="397414" y="132602"/>
                  </a:lnTo>
                  <a:cubicBezTo>
                    <a:pt x="379486" y="168333"/>
                    <a:pt x="320962" y="212832"/>
                    <a:pt x="244494" y="245168"/>
                  </a:cubicBezTo>
                  <a:cubicBezTo>
                    <a:pt x="142536" y="288283"/>
                    <a:pt x="47287" y="293447"/>
                    <a:pt x="31749" y="256702"/>
                  </a:cubicBezTo>
                  <a:lnTo>
                    <a:pt x="29190" y="250650"/>
                  </a:lnTo>
                  <a:lnTo>
                    <a:pt x="14715" y="238896"/>
                  </a:lnTo>
                  <a:cubicBezTo>
                    <a:pt x="-16995" y="195178"/>
                    <a:pt x="4234" y="125695"/>
                    <a:pt x="62131" y="83701"/>
                  </a:cubicBezTo>
                  <a:cubicBezTo>
                    <a:pt x="91080" y="62703"/>
                    <a:pt x="123715" y="52554"/>
                    <a:pt x="153076" y="53118"/>
                  </a:cubicBezTo>
                  <a:lnTo>
                    <a:pt x="158864" y="54379"/>
                  </a:lnTo>
                  <a:lnTo>
                    <a:pt x="166035" y="43114"/>
                  </a:lnTo>
                  <a:cubicBezTo>
                    <a:pt x="179999" y="27507"/>
                    <a:pt x="199773" y="15107"/>
                    <a:pt x="223014" y="76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4" name="Lưu đồ: Dữ liệu được Lưu 29"/>
          <p:cNvSpPr/>
          <p:nvPr/>
        </p:nvSpPr>
        <p:spPr>
          <a:xfrm rot="16200000">
            <a:off x="701598" y="1257477"/>
            <a:ext cx="380408" cy="336905"/>
          </a:xfrm>
          <a:prstGeom prst="flowChartOnlineStorage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5" name="Hình tự do: Hình 32"/>
          <p:cNvSpPr/>
          <p:nvPr/>
        </p:nvSpPr>
        <p:spPr>
          <a:xfrm rot="16200000">
            <a:off x="268542" y="1472416"/>
            <a:ext cx="1302705" cy="950734"/>
          </a:xfrm>
          <a:custGeom>
            <a:avLst/>
            <a:gdLst>
              <a:gd name="connsiteX0" fmla="*/ 1185365 w 1185365"/>
              <a:gd name="connsiteY0" fmla="*/ 878627 h 1357102"/>
              <a:gd name="connsiteX1" fmla="*/ 1167561 w 1185365"/>
              <a:gd name="connsiteY1" fmla="*/ 942674 h 1357102"/>
              <a:gd name="connsiteX2" fmla="*/ 607657 w 1185365"/>
              <a:gd name="connsiteY2" fmla="*/ 1357102 h 1357102"/>
              <a:gd name="connsiteX3" fmla="*/ 0 w 1185365"/>
              <a:gd name="connsiteY3" fmla="*/ 1357101 h 1357102"/>
              <a:gd name="connsiteX4" fmla="*/ 0 w 1185365"/>
              <a:gd name="connsiteY4" fmla="*/ 0 h 1357102"/>
              <a:gd name="connsiteX5" fmla="*/ 607657 w 1185365"/>
              <a:gd name="connsiteY5" fmla="*/ 0 h 1357102"/>
              <a:gd name="connsiteX6" fmla="*/ 1111536 w 1185365"/>
              <a:gd name="connsiteY6" fmla="*/ 299167 h 1357102"/>
              <a:gd name="connsiteX7" fmla="*/ 1162534 w 1185365"/>
              <a:gd name="connsiteY7" fmla="*/ 404086 h 1357102"/>
              <a:gd name="connsiteX8" fmla="*/ 1080005 w 1185365"/>
              <a:gd name="connsiteY8" fmla="*/ 404086 h 1357102"/>
              <a:gd name="connsiteX9" fmla="*/ 1044131 w 1185365"/>
              <a:gd name="connsiteY9" fmla="*/ 641356 h 1357102"/>
              <a:gd name="connsiteX10" fmla="*/ 1080005 w 1185365"/>
              <a:gd name="connsiteY10" fmla="*/ 878627 h 1357102"/>
              <a:gd name="connsiteX11" fmla="*/ 1185365 w 1185365"/>
              <a:gd name="connsiteY11" fmla="*/ 878627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365" h="1357102">
                <a:moveTo>
                  <a:pt x="1185365" y="878627"/>
                </a:moveTo>
                <a:lnTo>
                  <a:pt x="1167561" y="942674"/>
                </a:lnTo>
                <a:cubicBezTo>
                  <a:pt x="1075314" y="1186216"/>
                  <a:pt x="859357" y="1357102"/>
                  <a:pt x="607657" y="1357102"/>
                </a:cubicBezTo>
                <a:lnTo>
                  <a:pt x="0" y="1357101"/>
                </a:lnTo>
                <a:lnTo>
                  <a:pt x="0" y="0"/>
                </a:lnTo>
                <a:lnTo>
                  <a:pt x="607657" y="0"/>
                </a:lnTo>
                <a:cubicBezTo>
                  <a:pt x="817407" y="0"/>
                  <a:pt x="1002336" y="118671"/>
                  <a:pt x="1111536" y="299167"/>
                </a:cubicBezTo>
                <a:lnTo>
                  <a:pt x="1162534" y="404086"/>
                </a:lnTo>
                <a:lnTo>
                  <a:pt x="1080005" y="404086"/>
                </a:lnTo>
                <a:cubicBezTo>
                  <a:pt x="1060185" y="404086"/>
                  <a:pt x="1044131" y="510335"/>
                  <a:pt x="1044131" y="641356"/>
                </a:cubicBezTo>
                <a:cubicBezTo>
                  <a:pt x="1044131" y="772377"/>
                  <a:pt x="1060185" y="878627"/>
                  <a:pt x="1080005" y="878627"/>
                </a:cubicBezTo>
                <a:lnTo>
                  <a:pt x="1185365" y="878627"/>
                </a:lnTo>
                <a:close/>
              </a:path>
            </a:pathLst>
          </a:cu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Hình chữ nhật 35"/>
          <p:cNvSpPr/>
          <p:nvPr/>
        </p:nvSpPr>
        <p:spPr>
          <a:xfrm>
            <a:off x="780314" y="1676838"/>
            <a:ext cx="287247" cy="597556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7" name="Lưu đồ: Trễ 28"/>
          <p:cNvSpPr/>
          <p:nvPr/>
        </p:nvSpPr>
        <p:spPr>
          <a:xfrm rot="16200000">
            <a:off x="688708" y="1523591"/>
            <a:ext cx="480167" cy="410883"/>
          </a:xfrm>
          <a:prstGeom prst="flowChartDelay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58" name="Nhóm 5"/>
          <p:cNvGrpSpPr/>
          <p:nvPr/>
        </p:nvGrpSpPr>
        <p:grpSpPr>
          <a:xfrm>
            <a:off x="136682" y="1253688"/>
            <a:ext cx="895362" cy="1029562"/>
            <a:chOff x="182243" y="1671584"/>
            <a:chExt cx="1193816" cy="1372749"/>
          </a:xfrm>
        </p:grpSpPr>
        <p:sp>
          <p:nvSpPr>
            <p:cNvPr id="59" name="Hình chữ nhật 36"/>
            <p:cNvSpPr/>
            <p:nvPr/>
          </p:nvSpPr>
          <p:spPr>
            <a:xfrm rot="7903479">
              <a:off x="817185" y="2485459"/>
              <a:ext cx="342860" cy="774888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ình tự do: Hình 40"/>
            <p:cNvSpPr/>
            <p:nvPr/>
          </p:nvSpPr>
          <p:spPr>
            <a:xfrm rot="19057109" flipH="1">
              <a:off x="182243" y="1671584"/>
              <a:ext cx="518061" cy="1148147"/>
            </a:xfrm>
            <a:custGeom>
              <a:avLst/>
              <a:gdLst>
                <a:gd name="connsiteX0" fmla="*/ 904871 w 1174824"/>
                <a:gd name="connsiteY0" fmla="*/ 0 h 2181174"/>
                <a:gd name="connsiteX1" fmla="*/ 1174824 w 1174824"/>
                <a:gd name="connsiteY1" fmla="*/ 790842 h 2181174"/>
                <a:gd name="connsiteX2" fmla="*/ 1095757 w 1174824"/>
                <a:gd name="connsiteY2" fmla="*/ 1350052 h 2181174"/>
                <a:gd name="connsiteX3" fmla="*/ 1065618 w 1174824"/>
                <a:gd name="connsiteY3" fmla="*/ 1422899 h 2181174"/>
                <a:gd name="connsiteX4" fmla="*/ 1086257 w 1174824"/>
                <a:gd name="connsiteY4" fmla="*/ 1457165 h 2181174"/>
                <a:gd name="connsiteX5" fmla="*/ 955333 w 1174824"/>
                <a:gd name="connsiteY5" fmla="*/ 2145624 h 2181174"/>
                <a:gd name="connsiteX6" fmla="*/ 325095 w 1174824"/>
                <a:gd name="connsiteY6" fmla="*/ 1839165 h 2181174"/>
                <a:gd name="connsiteX7" fmla="*/ 282513 w 1174824"/>
                <a:gd name="connsiteY7" fmla="*/ 1735029 h 2181174"/>
                <a:gd name="connsiteX8" fmla="*/ 278632 w 1174824"/>
                <a:gd name="connsiteY8" fmla="*/ 1718601 h 2181174"/>
                <a:gd name="connsiteX9" fmla="*/ 222055 w 1174824"/>
                <a:gd name="connsiteY9" fmla="*/ 1654426 h 2181174"/>
                <a:gd name="connsiteX10" fmla="*/ 105917 w 1174824"/>
                <a:gd name="connsiteY10" fmla="*/ 1470308 h 2181174"/>
                <a:gd name="connsiteX11" fmla="*/ 97533 w 1174824"/>
                <a:gd name="connsiteY11" fmla="*/ 851763 h 2181174"/>
                <a:gd name="connsiteX12" fmla="*/ 472325 w 1174824"/>
                <a:gd name="connsiteY12" fmla="*/ 1044017 h 2181174"/>
                <a:gd name="connsiteX13" fmla="*/ 529595 w 1174824"/>
                <a:gd name="connsiteY13" fmla="*/ 1125165 h 2181174"/>
                <a:gd name="connsiteX14" fmla="*/ 537792 w 1174824"/>
                <a:gd name="connsiteY14" fmla="*/ 1122320 h 2181174"/>
                <a:gd name="connsiteX15" fmla="*/ 623778 w 1174824"/>
                <a:gd name="connsiteY15" fmla="*/ 1115453 h 2181174"/>
                <a:gd name="connsiteX16" fmla="*/ 660277 w 1174824"/>
                <a:gd name="connsiteY16" fmla="*/ 1121041 h 2181174"/>
                <a:gd name="connsiteX17" fmla="*/ 656133 w 1174824"/>
                <a:gd name="connsiteY17" fmla="*/ 1098674 h 2181174"/>
                <a:gd name="connsiteX18" fmla="*/ 634918 w 1174824"/>
                <a:gd name="connsiteY18" fmla="*/ 790842 h 2181174"/>
                <a:gd name="connsiteX19" fmla="*/ 904871 w 1174824"/>
                <a:gd name="connsiteY19" fmla="*/ 0 h 218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4824" h="2181174">
                  <a:moveTo>
                    <a:pt x="904871" y="0"/>
                  </a:moveTo>
                  <a:cubicBezTo>
                    <a:pt x="1053962" y="0"/>
                    <a:pt x="1174824" y="354072"/>
                    <a:pt x="1174824" y="790842"/>
                  </a:cubicBezTo>
                  <a:cubicBezTo>
                    <a:pt x="1174824" y="1009227"/>
                    <a:pt x="1144608" y="1206937"/>
                    <a:pt x="1095757" y="1350052"/>
                  </a:cubicBezTo>
                  <a:lnTo>
                    <a:pt x="1065618" y="1422899"/>
                  </a:lnTo>
                  <a:lnTo>
                    <a:pt x="1086257" y="1457165"/>
                  </a:lnTo>
                  <a:cubicBezTo>
                    <a:pt x="1224139" y="1731904"/>
                    <a:pt x="1165522" y="2040137"/>
                    <a:pt x="955333" y="2145624"/>
                  </a:cubicBezTo>
                  <a:cubicBezTo>
                    <a:pt x="745144" y="2251110"/>
                    <a:pt x="462977" y="2113904"/>
                    <a:pt x="325095" y="1839165"/>
                  </a:cubicBezTo>
                  <a:cubicBezTo>
                    <a:pt x="307860" y="1804822"/>
                    <a:pt x="293695" y="1769957"/>
                    <a:pt x="282513" y="1735029"/>
                  </a:cubicBezTo>
                  <a:lnTo>
                    <a:pt x="278632" y="1718601"/>
                  </a:lnTo>
                  <a:lnTo>
                    <a:pt x="222055" y="1654426"/>
                  </a:lnTo>
                  <a:cubicBezTo>
                    <a:pt x="179977" y="1601038"/>
                    <a:pt x="140387" y="1538993"/>
                    <a:pt x="105917" y="1470308"/>
                  </a:cubicBezTo>
                  <a:cubicBezTo>
                    <a:pt x="-31965" y="1195569"/>
                    <a:pt x="-35718" y="918637"/>
                    <a:pt x="97533" y="851763"/>
                  </a:cubicBezTo>
                  <a:cubicBezTo>
                    <a:pt x="197472" y="801607"/>
                    <a:pt x="346092" y="883854"/>
                    <a:pt x="472325" y="1044017"/>
                  </a:cubicBezTo>
                  <a:lnTo>
                    <a:pt x="529595" y="1125165"/>
                  </a:lnTo>
                  <a:lnTo>
                    <a:pt x="537792" y="1122320"/>
                  </a:lnTo>
                  <a:cubicBezTo>
                    <a:pt x="565892" y="1116513"/>
                    <a:pt x="594695" y="1114293"/>
                    <a:pt x="623778" y="1115453"/>
                  </a:cubicBezTo>
                  <a:lnTo>
                    <a:pt x="660277" y="1121041"/>
                  </a:lnTo>
                  <a:lnTo>
                    <a:pt x="656133" y="1098674"/>
                  </a:lnTo>
                  <a:cubicBezTo>
                    <a:pt x="642472" y="1004059"/>
                    <a:pt x="634918" y="900035"/>
                    <a:pt x="634918" y="790842"/>
                  </a:cubicBezTo>
                  <a:cubicBezTo>
                    <a:pt x="634918" y="354072"/>
                    <a:pt x="755780" y="0"/>
                    <a:pt x="904871" y="0"/>
                  </a:cubicBezTo>
                  <a:close/>
                </a:path>
              </a:pathLst>
            </a:cu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Hình Bầu dục 3"/>
          <p:cNvSpPr/>
          <p:nvPr/>
        </p:nvSpPr>
        <p:spPr>
          <a:xfrm>
            <a:off x="749047" y="2096350"/>
            <a:ext cx="335972" cy="332668"/>
          </a:xfrm>
          <a:prstGeom prst="ellipse">
            <a:avLst/>
          </a:prstGeom>
          <a:solidFill>
            <a:srgbClr val="E7CC99"/>
          </a:solidFill>
          <a:ln w="57150">
            <a:solidFill>
              <a:srgbClr val="DBB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19247" y="290829"/>
            <a:ext cx="6259439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Mạng</a:t>
            </a:r>
            <a:r>
              <a:rPr lang="en-US" sz="35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xã</a:t>
            </a:r>
            <a:r>
              <a:rPr lang="en-US" sz="35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hội</a:t>
            </a:r>
            <a:r>
              <a:rPr lang="en-US" sz="35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sử</a:t>
            </a:r>
            <a:r>
              <a:rPr lang="en-US" sz="35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dụng</a:t>
            </a:r>
            <a:r>
              <a:rPr lang="en-US" sz="35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phổ</a:t>
            </a:r>
            <a:r>
              <a:rPr lang="en-US" sz="35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biến</a:t>
            </a:r>
            <a:r>
              <a:rPr lang="en-US" sz="35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 ở </a:t>
            </a:r>
            <a:r>
              <a:rPr lang="en-US" sz="3500" b="1" dirty="0" err="1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Việt</a:t>
            </a:r>
            <a:r>
              <a:rPr lang="en-US" sz="35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 Nam </a:t>
            </a:r>
            <a:r>
              <a:rPr lang="en-US" sz="3500" b="1" dirty="0" err="1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hiện</a:t>
            </a:r>
            <a:r>
              <a:rPr lang="en-US" sz="35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 nay?</a:t>
            </a:r>
            <a:endParaRPr lang="en-US" sz="3500" dirty="0">
              <a:solidFill>
                <a:srgbClr val="C00000"/>
              </a:solidFill>
              <a:latin typeface="UVN Bach Dang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337081" y="1871222"/>
            <a:ext cx="61723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Facebook,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Twitter...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Kakaotalk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Naver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Facebook , Line, Twitter</a:t>
            </a:r>
          </a:p>
          <a:p>
            <a:pPr algn="ctr">
              <a:defRPr/>
            </a:pP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Hình chữ nhật 80"/>
          <p:cNvSpPr/>
          <p:nvPr/>
        </p:nvSpPr>
        <p:spPr>
          <a:xfrm>
            <a:off x="2337081" y="0"/>
            <a:ext cx="163293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19247" y="290829"/>
            <a:ext cx="6259439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ĐÁP ÁN</a:t>
            </a:r>
            <a:endParaRPr lang="en-US" sz="10000" dirty="0">
              <a:solidFill>
                <a:srgbClr val="C00000"/>
              </a:solidFill>
              <a:latin typeface="UVN Bach Dang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500374" y="2443070"/>
            <a:ext cx="6643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" name="Hình ảnh 16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110019" y="5718759"/>
            <a:ext cx="771736" cy="312195"/>
          </a:xfrm>
          <a:prstGeom prst="rect">
            <a:avLst/>
          </a:prstGeom>
        </p:spPr>
      </p:pic>
      <p:sp>
        <p:nvSpPr>
          <p:cNvPr id="139" name="Hình chữ nhật 12"/>
          <p:cNvSpPr/>
          <p:nvPr/>
        </p:nvSpPr>
        <p:spPr>
          <a:xfrm>
            <a:off x="723163" y="3118791"/>
            <a:ext cx="376970" cy="1074653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0" name="Hình chữ nhật 13"/>
          <p:cNvSpPr/>
          <p:nvPr/>
        </p:nvSpPr>
        <p:spPr>
          <a:xfrm>
            <a:off x="723162" y="3425172"/>
            <a:ext cx="376970" cy="1385639"/>
          </a:xfrm>
          <a:prstGeom prst="rect">
            <a:avLst/>
          </a:prstGeom>
          <a:solidFill>
            <a:srgbClr val="E1E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41" name="Hình ảnh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292694" y="4640196"/>
            <a:ext cx="843507" cy="341229"/>
          </a:xfrm>
          <a:prstGeom prst="rect">
            <a:avLst/>
          </a:prstGeom>
        </p:spPr>
      </p:pic>
      <p:sp>
        <p:nvSpPr>
          <p:cNvPr id="142" name="Hình thang 8"/>
          <p:cNvSpPr/>
          <p:nvPr/>
        </p:nvSpPr>
        <p:spPr>
          <a:xfrm>
            <a:off x="156669" y="2599135"/>
            <a:ext cx="1528270" cy="1148951"/>
          </a:xfrm>
          <a:prstGeom prst="trapezoid">
            <a:avLst/>
          </a:pr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3" name="Hình chữ nhật 86"/>
          <p:cNvSpPr/>
          <p:nvPr/>
        </p:nvSpPr>
        <p:spPr>
          <a:xfrm>
            <a:off x="444527" y="2579288"/>
            <a:ext cx="950735" cy="39692"/>
          </a:xfrm>
          <a:prstGeom prst="rect">
            <a:avLst/>
          </a:prstGeom>
          <a:solidFill>
            <a:srgbClr val="8D4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4" name="Lưu đồ: Dữ liệu được Lưu 29"/>
          <p:cNvSpPr/>
          <p:nvPr/>
        </p:nvSpPr>
        <p:spPr>
          <a:xfrm rot="16200000">
            <a:off x="701598" y="1257477"/>
            <a:ext cx="380408" cy="336905"/>
          </a:xfrm>
          <a:prstGeom prst="flowChartOnlineStorage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5" name="Hình tự do: Hình 32"/>
          <p:cNvSpPr/>
          <p:nvPr/>
        </p:nvSpPr>
        <p:spPr>
          <a:xfrm rot="16200000">
            <a:off x="268542" y="1472416"/>
            <a:ext cx="1302705" cy="950734"/>
          </a:xfrm>
          <a:custGeom>
            <a:avLst/>
            <a:gdLst>
              <a:gd name="connsiteX0" fmla="*/ 1185365 w 1185365"/>
              <a:gd name="connsiteY0" fmla="*/ 878627 h 1357102"/>
              <a:gd name="connsiteX1" fmla="*/ 1167561 w 1185365"/>
              <a:gd name="connsiteY1" fmla="*/ 942674 h 1357102"/>
              <a:gd name="connsiteX2" fmla="*/ 607657 w 1185365"/>
              <a:gd name="connsiteY2" fmla="*/ 1357102 h 1357102"/>
              <a:gd name="connsiteX3" fmla="*/ 0 w 1185365"/>
              <a:gd name="connsiteY3" fmla="*/ 1357101 h 1357102"/>
              <a:gd name="connsiteX4" fmla="*/ 0 w 1185365"/>
              <a:gd name="connsiteY4" fmla="*/ 0 h 1357102"/>
              <a:gd name="connsiteX5" fmla="*/ 607657 w 1185365"/>
              <a:gd name="connsiteY5" fmla="*/ 0 h 1357102"/>
              <a:gd name="connsiteX6" fmla="*/ 1111536 w 1185365"/>
              <a:gd name="connsiteY6" fmla="*/ 299167 h 1357102"/>
              <a:gd name="connsiteX7" fmla="*/ 1162534 w 1185365"/>
              <a:gd name="connsiteY7" fmla="*/ 404086 h 1357102"/>
              <a:gd name="connsiteX8" fmla="*/ 1080005 w 1185365"/>
              <a:gd name="connsiteY8" fmla="*/ 404086 h 1357102"/>
              <a:gd name="connsiteX9" fmla="*/ 1044131 w 1185365"/>
              <a:gd name="connsiteY9" fmla="*/ 641356 h 1357102"/>
              <a:gd name="connsiteX10" fmla="*/ 1080005 w 1185365"/>
              <a:gd name="connsiteY10" fmla="*/ 878627 h 1357102"/>
              <a:gd name="connsiteX11" fmla="*/ 1185365 w 1185365"/>
              <a:gd name="connsiteY11" fmla="*/ 878627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365" h="1357102">
                <a:moveTo>
                  <a:pt x="1185365" y="878627"/>
                </a:moveTo>
                <a:lnTo>
                  <a:pt x="1167561" y="942674"/>
                </a:lnTo>
                <a:cubicBezTo>
                  <a:pt x="1075314" y="1186216"/>
                  <a:pt x="859357" y="1357102"/>
                  <a:pt x="607657" y="1357102"/>
                </a:cubicBezTo>
                <a:lnTo>
                  <a:pt x="0" y="1357101"/>
                </a:lnTo>
                <a:lnTo>
                  <a:pt x="0" y="0"/>
                </a:lnTo>
                <a:lnTo>
                  <a:pt x="607657" y="0"/>
                </a:lnTo>
                <a:cubicBezTo>
                  <a:pt x="817407" y="0"/>
                  <a:pt x="1002336" y="118671"/>
                  <a:pt x="1111536" y="299167"/>
                </a:cubicBezTo>
                <a:lnTo>
                  <a:pt x="1162534" y="404086"/>
                </a:lnTo>
                <a:lnTo>
                  <a:pt x="1080005" y="404086"/>
                </a:lnTo>
                <a:cubicBezTo>
                  <a:pt x="1060185" y="404086"/>
                  <a:pt x="1044131" y="510335"/>
                  <a:pt x="1044131" y="641356"/>
                </a:cubicBezTo>
                <a:cubicBezTo>
                  <a:pt x="1044131" y="772377"/>
                  <a:pt x="1060185" y="878627"/>
                  <a:pt x="1080005" y="878627"/>
                </a:cubicBezTo>
                <a:lnTo>
                  <a:pt x="1185365" y="878627"/>
                </a:lnTo>
                <a:close/>
              </a:path>
            </a:pathLst>
          </a:cu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Hình chữ nhật 35"/>
          <p:cNvSpPr/>
          <p:nvPr/>
        </p:nvSpPr>
        <p:spPr>
          <a:xfrm>
            <a:off x="780314" y="1676838"/>
            <a:ext cx="287247" cy="597556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1" name="Hình Bầu dục 3"/>
          <p:cNvSpPr/>
          <p:nvPr/>
        </p:nvSpPr>
        <p:spPr>
          <a:xfrm>
            <a:off x="749047" y="2096350"/>
            <a:ext cx="335972" cy="332668"/>
          </a:xfrm>
          <a:prstGeom prst="ellipse">
            <a:avLst/>
          </a:prstGeom>
          <a:solidFill>
            <a:srgbClr val="E7CC99"/>
          </a:solidFill>
          <a:ln w="57150">
            <a:solidFill>
              <a:srgbClr val="DBB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52" name="Nhóm 172"/>
          <p:cNvGrpSpPr/>
          <p:nvPr/>
        </p:nvGrpSpPr>
        <p:grpSpPr>
          <a:xfrm>
            <a:off x="-71688" y="-38206"/>
            <a:ext cx="1786107" cy="1547673"/>
            <a:chOff x="51187" y="0"/>
            <a:chExt cx="2027613" cy="1823157"/>
          </a:xfrm>
        </p:grpSpPr>
        <p:sp>
          <p:nvSpPr>
            <p:cNvPr id="153" name="Hình chữ nhật 173"/>
            <p:cNvSpPr/>
            <p:nvPr/>
          </p:nvSpPr>
          <p:spPr>
            <a:xfrm>
              <a:off x="960353" y="1477765"/>
              <a:ext cx="470101" cy="345392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Nhóm 174"/>
            <p:cNvGrpSpPr/>
            <p:nvPr/>
          </p:nvGrpSpPr>
          <p:grpSpPr>
            <a:xfrm flipH="1">
              <a:off x="51187" y="0"/>
              <a:ext cx="2027613" cy="1805126"/>
              <a:chOff x="892182" y="178458"/>
              <a:chExt cx="1931426" cy="1805126"/>
            </a:xfrm>
          </p:grpSpPr>
          <p:grpSp>
            <p:nvGrpSpPr>
              <p:cNvPr id="156" name="Nhóm 176"/>
              <p:cNvGrpSpPr/>
              <p:nvPr/>
            </p:nvGrpSpPr>
            <p:grpSpPr>
              <a:xfrm>
                <a:off x="892182" y="178458"/>
                <a:ext cx="1931426" cy="1805126"/>
                <a:chOff x="3180349" y="578678"/>
                <a:chExt cx="2018705" cy="1805126"/>
              </a:xfrm>
            </p:grpSpPr>
            <p:sp>
              <p:nvSpPr>
                <p:cNvPr id="167" name="Hình chữ nhật 187"/>
                <p:cNvSpPr/>
                <p:nvPr/>
              </p:nvSpPr>
              <p:spPr>
                <a:xfrm rot="2505704">
                  <a:off x="4376067" y="1743208"/>
                  <a:ext cx="441673" cy="2856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Hình Bầu dục 188"/>
                <p:cNvSpPr/>
                <p:nvPr/>
              </p:nvSpPr>
              <p:spPr>
                <a:xfrm rot="2557862">
                  <a:off x="4514439" y="1895461"/>
                  <a:ext cx="684615" cy="4883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9" name="Nhóm 189"/>
                <p:cNvGrpSpPr/>
                <p:nvPr/>
              </p:nvGrpSpPr>
              <p:grpSpPr>
                <a:xfrm>
                  <a:off x="3180349" y="578678"/>
                  <a:ext cx="1676400" cy="1519954"/>
                  <a:chOff x="3083859" y="920479"/>
                  <a:chExt cx="1676400" cy="1519954"/>
                </a:xfrm>
              </p:grpSpPr>
              <p:sp>
                <p:nvSpPr>
                  <p:cNvPr id="170" name="Hình Bầu dục 190"/>
                  <p:cNvSpPr/>
                  <p:nvPr/>
                </p:nvSpPr>
                <p:spPr>
                  <a:xfrm>
                    <a:off x="3083859" y="1000546"/>
                    <a:ext cx="1676400" cy="1439887"/>
                  </a:xfrm>
                  <a:prstGeom prst="ellipse">
                    <a:avLst/>
                  </a:prstGeom>
                  <a:solidFill>
                    <a:srgbClr val="E7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Hình tự do: Hình 191"/>
                  <p:cNvSpPr/>
                  <p:nvPr/>
                </p:nvSpPr>
                <p:spPr>
                  <a:xfrm>
                    <a:off x="3133166" y="920479"/>
                    <a:ext cx="1563304" cy="550969"/>
                  </a:xfrm>
                  <a:custGeom>
                    <a:avLst/>
                    <a:gdLst>
                      <a:gd name="connsiteX0" fmla="*/ 766641 w 1533281"/>
                      <a:gd name="connsiteY0" fmla="*/ 0 h 486577"/>
                      <a:gd name="connsiteX1" fmla="*/ 1524404 w 1533281"/>
                      <a:gd name="connsiteY1" fmla="*/ 464160 h 486577"/>
                      <a:gd name="connsiteX2" fmla="*/ 1533281 w 1533281"/>
                      <a:gd name="connsiteY2" fmla="*/ 486576 h 486577"/>
                      <a:gd name="connsiteX3" fmla="*/ 1524395 w 1533281"/>
                      <a:gd name="connsiteY3" fmla="*/ 478446 h 486577"/>
                      <a:gd name="connsiteX4" fmla="*/ 766642 w 1533281"/>
                      <a:gd name="connsiteY4" fmla="*/ 310292 h 486577"/>
                      <a:gd name="connsiteX5" fmla="*/ 8888 w 1533281"/>
                      <a:gd name="connsiteY5" fmla="*/ 478446 h 486577"/>
                      <a:gd name="connsiteX6" fmla="*/ 0 w 1533281"/>
                      <a:gd name="connsiteY6" fmla="*/ 486577 h 486577"/>
                      <a:gd name="connsiteX7" fmla="*/ 8879 w 1533281"/>
                      <a:gd name="connsiteY7" fmla="*/ 464160 h 486577"/>
                      <a:gd name="connsiteX8" fmla="*/ 766641 w 1533281"/>
                      <a:gd name="connsiteY8" fmla="*/ 0 h 48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3281" h="486577">
                        <a:moveTo>
                          <a:pt x="766641" y="0"/>
                        </a:moveTo>
                        <a:cubicBezTo>
                          <a:pt x="1107286" y="0"/>
                          <a:pt x="1399558" y="191393"/>
                          <a:pt x="1524404" y="464160"/>
                        </a:cubicBezTo>
                        <a:lnTo>
                          <a:pt x="1533281" y="486576"/>
                        </a:lnTo>
                        <a:lnTo>
                          <a:pt x="1524395" y="478446"/>
                        </a:lnTo>
                        <a:cubicBezTo>
                          <a:pt x="1399533" y="379607"/>
                          <a:pt x="1107235" y="310292"/>
                          <a:pt x="766642" y="310292"/>
                        </a:cubicBezTo>
                        <a:cubicBezTo>
                          <a:pt x="426049" y="310292"/>
                          <a:pt x="133751" y="379607"/>
                          <a:pt x="8888" y="478446"/>
                        </a:cubicBezTo>
                        <a:lnTo>
                          <a:pt x="0" y="486577"/>
                        </a:lnTo>
                        <a:lnTo>
                          <a:pt x="8879" y="464160"/>
                        </a:lnTo>
                        <a:cubicBezTo>
                          <a:pt x="133724" y="191393"/>
                          <a:pt x="425996" y="0"/>
                          <a:pt x="76664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7" name="Hình tự do: Hình 177"/>
              <p:cNvSpPr/>
              <p:nvPr/>
            </p:nvSpPr>
            <p:spPr>
              <a:xfrm rot="5246242">
                <a:off x="1482342" y="688680"/>
                <a:ext cx="1470117" cy="550969"/>
              </a:xfrm>
              <a:custGeom>
                <a:avLst/>
                <a:gdLst>
                  <a:gd name="connsiteX0" fmla="*/ 766641 w 1533281"/>
                  <a:gd name="connsiteY0" fmla="*/ 0 h 486577"/>
                  <a:gd name="connsiteX1" fmla="*/ 1524404 w 1533281"/>
                  <a:gd name="connsiteY1" fmla="*/ 464160 h 486577"/>
                  <a:gd name="connsiteX2" fmla="*/ 1533281 w 1533281"/>
                  <a:gd name="connsiteY2" fmla="*/ 486576 h 486577"/>
                  <a:gd name="connsiteX3" fmla="*/ 1524395 w 1533281"/>
                  <a:gd name="connsiteY3" fmla="*/ 478446 h 486577"/>
                  <a:gd name="connsiteX4" fmla="*/ 766642 w 1533281"/>
                  <a:gd name="connsiteY4" fmla="*/ 310292 h 486577"/>
                  <a:gd name="connsiteX5" fmla="*/ 8888 w 1533281"/>
                  <a:gd name="connsiteY5" fmla="*/ 478446 h 486577"/>
                  <a:gd name="connsiteX6" fmla="*/ 0 w 1533281"/>
                  <a:gd name="connsiteY6" fmla="*/ 486577 h 486577"/>
                  <a:gd name="connsiteX7" fmla="*/ 8879 w 1533281"/>
                  <a:gd name="connsiteY7" fmla="*/ 464160 h 486577"/>
                  <a:gd name="connsiteX8" fmla="*/ 766641 w 1533281"/>
                  <a:gd name="connsiteY8" fmla="*/ 0 h 48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81" h="486577">
                    <a:moveTo>
                      <a:pt x="766641" y="0"/>
                    </a:moveTo>
                    <a:cubicBezTo>
                      <a:pt x="1107286" y="0"/>
                      <a:pt x="1399558" y="191393"/>
                      <a:pt x="1524404" y="464160"/>
                    </a:cubicBezTo>
                    <a:lnTo>
                      <a:pt x="1533281" y="486576"/>
                    </a:lnTo>
                    <a:lnTo>
                      <a:pt x="1524395" y="478446"/>
                    </a:lnTo>
                    <a:cubicBezTo>
                      <a:pt x="1399533" y="379607"/>
                      <a:pt x="1107235" y="310292"/>
                      <a:pt x="766642" y="310292"/>
                    </a:cubicBezTo>
                    <a:cubicBezTo>
                      <a:pt x="426049" y="310292"/>
                      <a:pt x="133751" y="379607"/>
                      <a:pt x="8888" y="478446"/>
                    </a:cubicBezTo>
                    <a:lnTo>
                      <a:pt x="0" y="486577"/>
                    </a:lnTo>
                    <a:lnTo>
                      <a:pt x="8879" y="464160"/>
                    </a:lnTo>
                    <a:cubicBezTo>
                      <a:pt x="133724" y="191393"/>
                      <a:pt x="425996" y="0"/>
                      <a:pt x="7666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8" name="Hình Bầu dục 178"/>
              <p:cNvSpPr/>
              <p:nvPr/>
            </p:nvSpPr>
            <p:spPr>
              <a:xfrm rot="7514633">
                <a:off x="1870309" y="776264"/>
                <a:ext cx="541110" cy="369073"/>
              </a:xfrm>
              <a:prstGeom prst="ellipse">
                <a:avLst/>
              </a:prstGeom>
              <a:solidFill>
                <a:srgbClr val="E7CC99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9" name="Nhóm 179"/>
              <p:cNvGrpSpPr/>
              <p:nvPr/>
            </p:nvGrpSpPr>
            <p:grpSpPr>
              <a:xfrm>
                <a:off x="1003938" y="853347"/>
                <a:ext cx="418125" cy="155409"/>
                <a:chOff x="2038996" y="606586"/>
                <a:chExt cx="611586" cy="346281"/>
              </a:xfrm>
            </p:grpSpPr>
            <p:sp>
              <p:nvSpPr>
                <p:cNvPr id="165" name="Hình tự do: Hình 185"/>
                <p:cNvSpPr/>
                <p:nvPr/>
              </p:nvSpPr>
              <p:spPr>
                <a:xfrm>
                  <a:off x="2038996" y="606586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Hình tự do: Hình 186"/>
                <p:cNvSpPr/>
                <p:nvPr/>
              </p:nvSpPr>
              <p:spPr>
                <a:xfrm rot="10800000">
                  <a:off x="2040752" y="779271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" name="Hình Bầu dục 180"/>
              <p:cNvSpPr/>
              <p:nvPr/>
            </p:nvSpPr>
            <p:spPr>
              <a:xfrm>
                <a:off x="1038298" y="878737"/>
                <a:ext cx="161400" cy="1042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ình tự do: Hình 181"/>
              <p:cNvSpPr/>
              <p:nvPr/>
            </p:nvSpPr>
            <p:spPr>
              <a:xfrm rot="20669893">
                <a:off x="2057613" y="828870"/>
                <a:ext cx="200544" cy="229279"/>
              </a:xfrm>
              <a:custGeom>
                <a:avLst/>
                <a:gdLst>
                  <a:gd name="connsiteX0" fmla="*/ 200544 w 200544"/>
                  <a:gd name="connsiteY0" fmla="*/ 0 h 229279"/>
                  <a:gd name="connsiteX1" fmla="*/ 14899 w 200544"/>
                  <a:gd name="connsiteY1" fmla="*/ 80973 h 229279"/>
                  <a:gd name="connsiteX2" fmla="*/ 1074 w 200544"/>
                  <a:gd name="connsiteY2" fmla="*/ 159971 h 229279"/>
                  <a:gd name="connsiteX3" fmla="*/ 3049 w 200544"/>
                  <a:gd name="connsiteY3" fmla="*/ 195520 h 229279"/>
                  <a:gd name="connsiteX4" fmla="*/ 119571 w 200544"/>
                  <a:gd name="connsiteY4" fmla="*/ 197495 h 229279"/>
                  <a:gd name="connsiteX5" fmla="*/ 125496 w 200544"/>
                  <a:gd name="connsiteY5" fmla="*/ 136272 h 229279"/>
                  <a:gd name="connsiteX6" fmla="*/ 123521 w 200544"/>
                  <a:gd name="connsiteY6" fmla="*/ 122447 h 229279"/>
                  <a:gd name="connsiteX7" fmla="*/ 109696 w 200544"/>
                  <a:gd name="connsiteY7" fmla="*/ 108623 h 229279"/>
                  <a:gd name="connsiteX8" fmla="*/ 82047 w 200544"/>
                  <a:gd name="connsiteY8" fmla="*/ 100723 h 229279"/>
                  <a:gd name="connsiteX9" fmla="*/ 74147 w 200544"/>
                  <a:gd name="connsiteY9" fmla="*/ 102698 h 229279"/>
                  <a:gd name="connsiteX10" fmla="*/ 42548 w 200544"/>
                  <a:gd name="connsiteY10" fmla="*/ 134297 h 229279"/>
                  <a:gd name="connsiteX11" fmla="*/ 52423 w 200544"/>
                  <a:gd name="connsiteY11" fmla="*/ 167871 h 229279"/>
                  <a:gd name="connsiteX12" fmla="*/ 70197 w 200544"/>
                  <a:gd name="connsiteY12" fmla="*/ 169846 h 229279"/>
                  <a:gd name="connsiteX13" fmla="*/ 78097 w 200544"/>
                  <a:gd name="connsiteY13" fmla="*/ 165896 h 229279"/>
                  <a:gd name="connsiteX14" fmla="*/ 74147 w 200544"/>
                  <a:gd name="connsiteY14" fmla="*/ 146147 h 22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544" h="229279">
                    <a:moveTo>
                      <a:pt x="200544" y="0"/>
                    </a:moveTo>
                    <a:cubicBezTo>
                      <a:pt x="127582" y="13575"/>
                      <a:pt x="68581" y="13407"/>
                      <a:pt x="14899" y="80973"/>
                    </a:cubicBezTo>
                    <a:cubicBezTo>
                      <a:pt x="-1731" y="101904"/>
                      <a:pt x="5682" y="133638"/>
                      <a:pt x="1074" y="159971"/>
                    </a:cubicBezTo>
                    <a:cubicBezTo>
                      <a:pt x="1732" y="171821"/>
                      <a:pt x="-2839" y="185216"/>
                      <a:pt x="3049" y="195520"/>
                    </a:cubicBezTo>
                    <a:cubicBezTo>
                      <a:pt x="38374" y="257339"/>
                      <a:pt x="64420" y="219555"/>
                      <a:pt x="119571" y="197495"/>
                    </a:cubicBezTo>
                    <a:cubicBezTo>
                      <a:pt x="121546" y="177087"/>
                      <a:pt x="128396" y="156569"/>
                      <a:pt x="125496" y="136272"/>
                    </a:cubicBezTo>
                    <a:cubicBezTo>
                      <a:pt x="124838" y="131664"/>
                      <a:pt x="125831" y="126489"/>
                      <a:pt x="123521" y="122447"/>
                    </a:cubicBezTo>
                    <a:cubicBezTo>
                      <a:pt x="120288" y="116789"/>
                      <a:pt x="115469" y="111647"/>
                      <a:pt x="109696" y="108623"/>
                    </a:cubicBezTo>
                    <a:cubicBezTo>
                      <a:pt x="101205" y="104175"/>
                      <a:pt x="91263" y="103356"/>
                      <a:pt x="82047" y="100723"/>
                    </a:cubicBezTo>
                    <a:cubicBezTo>
                      <a:pt x="79414" y="101381"/>
                      <a:pt x="76575" y="101484"/>
                      <a:pt x="74147" y="102698"/>
                    </a:cubicBezTo>
                    <a:cubicBezTo>
                      <a:pt x="58597" y="110472"/>
                      <a:pt x="54815" y="119576"/>
                      <a:pt x="42548" y="134297"/>
                    </a:cubicBezTo>
                    <a:cubicBezTo>
                      <a:pt x="45840" y="145488"/>
                      <a:pt x="45261" y="158663"/>
                      <a:pt x="52423" y="167871"/>
                    </a:cubicBezTo>
                    <a:cubicBezTo>
                      <a:pt x="56083" y="172576"/>
                      <a:pt x="64253" y="170303"/>
                      <a:pt x="70197" y="169846"/>
                    </a:cubicBezTo>
                    <a:cubicBezTo>
                      <a:pt x="73132" y="169620"/>
                      <a:pt x="77613" y="168800"/>
                      <a:pt x="78097" y="165896"/>
                    </a:cubicBezTo>
                    <a:cubicBezTo>
                      <a:pt x="79201" y="159274"/>
                      <a:pt x="75464" y="152730"/>
                      <a:pt x="74147" y="146147"/>
                    </a:cubicBezTo>
                  </a:path>
                </a:pathLst>
              </a:custGeom>
              <a:noFill/>
              <a:ln>
                <a:solidFill>
                  <a:srgbClr val="C16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ình Bầu dục 182"/>
              <p:cNvSpPr/>
              <p:nvPr/>
            </p:nvSpPr>
            <p:spPr>
              <a:xfrm>
                <a:off x="2185516" y="1587464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ình Bầu dục 183"/>
              <p:cNvSpPr/>
              <p:nvPr/>
            </p:nvSpPr>
            <p:spPr>
              <a:xfrm>
                <a:off x="2270959" y="152511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ình Bầu dục 184"/>
              <p:cNvSpPr/>
              <p:nvPr/>
            </p:nvSpPr>
            <p:spPr>
              <a:xfrm>
                <a:off x="2347074" y="143958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Hình tự do: Hình 175"/>
            <p:cNvSpPr/>
            <p:nvPr/>
          </p:nvSpPr>
          <p:spPr>
            <a:xfrm rot="825370">
              <a:off x="1511057" y="1109234"/>
              <a:ext cx="316248" cy="154539"/>
            </a:xfrm>
            <a:custGeom>
              <a:avLst/>
              <a:gdLst>
                <a:gd name="connsiteX0" fmla="*/ 223014 w 402928"/>
                <a:gd name="connsiteY0" fmla="*/ 7685 h 281209"/>
                <a:gd name="connsiteX1" fmla="*/ 273423 w 402928"/>
                <a:gd name="connsiteY1" fmla="*/ 0 h 281209"/>
                <a:gd name="connsiteX2" fmla="*/ 364997 w 402928"/>
                <a:gd name="connsiteY2" fmla="*/ 28641 h 281209"/>
                <a:gd name="connsiteX3" fmla="*/ 370643 w 402928"/>
                <a:gd name="connsiteY3" fmla="*/ 34965 h 281209"/>
                <a:gd name="connsiteX4" fmla="*/ 372836 w 402928"/>
                <a:gd name="connsiteY4" fmla="*/ 34038 h 281209"/>
                <a:gd name="connsiteX5" fmla="*/ 375553 w 402928"/>
                <a:gd name="connsiteY5" fmla="*/ 40464 h 281209"/>
                <a:gd name="connsiteX6" fmla="*/ 392751 w 402928"/>
                <a:gd name="connsiteY6" fmla="*/ 59724 h 281209"/>
                <a:gd name="connsiteX7" fmla="*/ 402928 w 402928"/>
                <a:gd name="connsiteY7" fmla="*/ 97788 h 281209"/>
                <a:gd name="connsiteX8" fmla="*/ 400108 w 402928"/>
                <a:gd name="connsiteY8" fmla="*/ 108335 h 281209"/>
                <a:gd name="connsiteX9" fmla="*/ 397414 w 402928"/>
                <a:gd name="connsiteY9" fmla="*/ 132602 h 281209"/>
                <a:gd name="connsiteX10" fmla="*/ 244494 w 402928"/>
                <a:gd name="connsiteY10" fmla="*/ 245168 h 281209"/>
                <a:gd name="connsiteX11" fmla="*/ 31749 w 402928"/>
                <a:gd name="connsiteY11" fmla="*/ 256702 h 281209"/>
                <a:gd name="connsiteX12" fmla="*/ 29190 w 402928"/>
                <a:gd name="connsiteY12" fmla="*/ 250650 h 281209"/>
                <a:gd name="connsiteX13" fmla="*/ 14715 w 402928"/>
                <a:gd name="connsiteY13" fmla="*/ 238896 h 281209"/>
                <a:gd name="connsiteX14" fmla="*/ 62131 w 402928"/>
                <a:gd name="connsiteY14" fmla="*/ 83701 h 281209"/>
                <a:gd name="connsiteX15" fmla="*/ 153076 w 402928"/>
                <a:gd name="connsiteY15" fmla="*/ 53118 h 281209"/>
                <a:gd name="connsiteX16" fmla="*/ 158864 w 402928"/>
                <a:gd name="connsiteY16" fmla="*/ 54379 h 281209"/>
                <a:gd name="connsiteX17" fmla="*/ 166035 w 402928"/>
                <a:gd name="connsiteY17" fmla="*/ 43114 h 281209"/>
                <a:gd name="connsiteX18" fmla="*/ 223014 w 402928"/>
                <a:gd name="connsiteY18" fmla="*/ 7685 h 2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28" h="281209">
                  <a:moveTo>
                    <a:pt x="223014" y="7685"/>
                  </a:moveTo>
                  <a:cubicBezTo>
                    <a:pt x="238508" y="2736"/>
                    <a:pt x="255542" y="0"/>
                    <a:pt x="273423" y="0"/>
                  </a:cubicBezTo>
                  <a:cubicBezTo>
                    <a:pt x="309185" y="0"/>
                    <a:pt x="341561" y="10945"/>
                    <a:pt x="364997" y="28641"/>
                  </a:cubicBezTo>
                  <a:lnTo>
                    <a:pt x="370643" y="34965"/>
                  </a:lnTo>
                  <a:lnTo>
                    <a:pt x="372836" y="34038"/>
                  </a:lnTo>
                  <a:lnTo>
                    <a:pt x="375553" y="40464"/>
                  </a:lnTo>
                  <a:lnTo>
                    <a:pt x="392751" y="59724"/>
                  </a:lnTo>
                  <a:cubicBezTo>
                    <a:pt x="399304" y="71424"/>
                    <a:pt x="402928" y="84286"/>
                    <a:pt x="402928" y="97788"/>
                  </a:cubicBezTo>
                  <a:lnTo>
                    <a:pt x="400108" y="108335"/>
                  </a:lnTo>
                  <a:lnTo>
                    <a:pt x="397414" y="132602"/>
                  </a:lnTo>
                  <a:cubicBezTo>
                    <a:pt x="379486" y="168333"/>
                    <a:pt x="320962" y="212832"/>
                    <a:pt x="244494" y="245168"/>
                  </a:cubicBezTo>
                  <a:cubicBezTo>
                    <a:pt x="142536" y="288283"/>
                    <a:pt x="47287" y="293447"/>
                    <a:pt x="31749" y="256702"/>
                  </a:cubicBezTo>
                  <a:lnTo>
                    <a:pt x="29190" y="250650"/>
                  </a:lnTo>
                  <a:lnTo>
                    <a:pt x="14715" y="238896"/>
                  </a:lnTo>
                  <a:cubicBezTo>
                    <a:pt x="-16995" y="195178"/>
                    <a:pt x="4234" y="125695"/>
                    <a:pt x="62131" y="83701"/>
                  </a:cubicBezTo>
                  <a:cubicBezTo>
                    <a:pt x="91080" y="62703"/>
                    <a:pt x="123715" y="52554"/>
                    <a:pt x="153076" y="53118"/>
                  </a:cubicBezTo>
                  <a:lnTo>
                    <a:pt x="158864" y="54379"/>
                  </a:lnTo>
                  <a:lnTo>
                    <a:pt x="166035" y="43114"/>
                  </a:lnTo>
                  <a:cubicBezTo>
                    <a:pt x="179999" y="27507"/>
                    <a:pt x="199773" y="15107"/>
                    <a:pt x="223014" y="76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7" name="Lưu đồ: Trễ 28"/>
          <p:cNvSpPr/>
          <p:nvPr/>
        </p:nvSpPr>
        <p:spPr>
          <a:xfrm rot="16200000">
            <a:off x="688708" y="1523591"/>
            <a:ext cx="480167" cy="410883"/>
          </a:xfrm>
          <a:prstGeom prst="flowChartDelay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72" name="Nhóm 87"/>
          <p:cNvGrpSpPr/>
          <p:nvPr/>
        </p:nvGrpSpPr>
        <p:grpSpPr>
          <a:xfrm>
            <a:off x="1598626" y="1357501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3" name="Hình Bầu dục 88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Hình Bầu dục 89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Nhóm 93"/>
          <p:cNvGrpSpPr/>
          <p:nvPr/>
        </p:nvGrpSpPr>
        <p:grpSpPr>
          <a:xfrm>
            <a:off x="1559101" y="3873815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6" name="Hình Bầu dục 94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Hình Bầu dục 95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Hình chữ nhật 12"/>
          <p:cNvSpPr/>
          <p:nvPr/>
        </p:nvSpPr>
        <p:spPr>
          <a:xfrm>
            <a:off x="723163" y="3118791"/>
            <a:ext cx="376970" cy="1074653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Hình chữ nhật 13"/>
          <p:cNvSpPr/>
          <p:nvPr/>
        </p:nvSpPr>
        <p:spPr>
          <a:xfrm>
            <a:off x="723162" y="3425172"/>
            <a:ext cx="376970" cy="1385639"/>
          </a:xfrm>
          <a:prstGeom prst="rect">
            <a:avLst/>
          </a:prstGeom>
          <a:solidFill>
            <a:srgbClr val="E1E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4" name="Hình ảnh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292694" y="4640196"/>
            <a:ext cx="843507" cy="341229"/>
          </a:xfrm>
          <a:prstGeom prst="rect">
            <a:avLst/>
          </a:prstGeom>
        </p:spPr>
      </p:pic>
      <p:sp>
        <p:nvSpPr>
          <p:cNvPr id="25" name="Hình thang 8"/>
          <p:cNvSpPr/>
          <p:nvPr/>
        </p:nvSpPr>
        <p:spPr>
          <a:xfrm>
            <a:off x="156669" y="2599135"/>
            <a:ext cx="1528270" cy="1148951"/>
          </a:xfrm>
          <a:prstGeom prst="trapezoid">
            <a:avLst/>
          </a:pr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Hình chữ nhật 80"/>
          <p:cNvSpPr/>
          <p:nvPr/>
        </p:nvSpPr>
        <p:spPr>
          <a:xfrm>
            <a:off x="2337081" y="0"/>
            <a:ext cx="163293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Hình chữ nhật 86"/>
          <p:cNvSpPr/>
          <p:nvPr/>
        </p:nvSpPr>
        <p:spPr>
          <a:xfrm>
            <a:off x="444527" y="2579288"/>
            <a:ext cx="950735" cy="39692"/>
          </a:xfrm>
          <a:prstGeom prst="rect">
            <a:avLst/>
          </a:prstGeom>
          <a:solidFill>
            <a:srgbClr val="8D4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8" name="Nhóm 87"/>
          <p:cNvGrpSpPr/>
          <p:nvPr/>
        </p:nvGrpSpPr>
        <p:grpSpPr>
          <a:xfrm>
            <a:off x="1598626" y="1357501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9" name="Hình Bầu dục 88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ình Bầu dục 89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Nhóm 93"/>
          <p:cNvGrpSpPr/>
          <p:nvPr/>
        </p:nvGrpSpPr>
        <p:grpSpPr>
          <a:xfrm>
            <a:off x="1559101" y="3873815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" name="Hình Bầu dục 94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ình Bầu dục 95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1"/>
          <p:cNvGrpSpPr/>
          <p:nvPr/>
        </p:nvGrpSpPr>
        <p:grpSpPr>
          <a:xfrm flipH="1">
            <a:off x="229096" y="-25815"/>
            <a:ext cx="1528271" cy="1367368"/>
            <a:chOff x="51187" y="0"/>
            <a:chExt cx="2027613" cy="1823157"/>
          </a:xfrm>
        </p:grpSpPr>
        <p:sp>
          <p:nvSpPr>
            <p:cNvPr id="35" name="Hình chữ nhật 4"/>
            <p:cNvSpPr/>
            <p:nvPr/>
          </p:nvSpPr>
          <p:spPr>
            <a:xfrm>
              <a:off x="960353" y="1477765"/>
              <a:ext cx="470101" cy="345392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Nhóm 81"/>
            <p:cNvGrpSpPr/>
            <p:nvPr/>
          </p:nvGrpSpPr>
          <p:grpSpPr>
            <a:xfrm flipH="1">
              <a:off x="51187" y="0"/>
              <a:ext cx="2027613" cy="1805126"/>
              <a:chOff x="892182" y="178458"/>
              <a:chExt cx="1931426" cy="1805126"/>
            </a:xfrm>
          </p:grpSpPr>
          <p:grpSp>
            <p:nvGrpSpPr>
              <p:cNvPr id="38" name="Nhóm 50"/>
              <p:cNvGrpSpPr/>
              <p:nvPr/>
            </p:nvGrpSpPr>
            <p:grpSpPr>
              <a:xfrm>
                <a:off x="892182" y="178458"/>
                <a:ext cx="1931426" cy="1805126"/>
                <a:chOff x="3180349" y="578678"/>
                <a:chExt cx="2018705" cy="1805126"/>
              </a:xfrm>
            </p:grpSpPr>
            <p:sp>
              <p:nvSpPr>
                <p:cNvPr id="49" name="Hình chữ nhật 48"/>
                <p:cNvSpPr/>
                <p:nvPr/>
              </p:nvSpPr>
              <p:spPr>
                <a:xfrm rot="2505704">
                  <a:off x="4376067" y="1743208"/>
                  <a:ext cx="441673" cy="2856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Hình Bầu dục 49"/>
                <p:cNvSpPr/>
                <p:nvPr/>
              </p:nvSpPr>
              <p:spPr>
                <a:xfrm rot="2557862">
                  <a:off x="4514439" y="1895461"/>
                  <a:ext cx="684615" cy="4883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" name="Nhóm 47"/>
                <p:cNvGrpSpPr/>
                <p:nvPr/>
              </p:nvGrpSpPr>
              <p:grpSpPr>
                <a:xfrm>
                  <a:off x="3180349" y="578678"/>
                  <a:ext cx="1676400" cy="1519954"/>
                  <a:chOff x="3083859" y="920479"/>
                  <a:chExt cx="1676400" cy="1519954"/>
                </a:xfrm>
              </p:grpSpPr>
              <p:sp>
                <p:nvSpPr>
                  <p:cNvPr id="52" name="Hình Bầu dục 46"/>
                  <p:cNvSpPr/>
                  <p:nvPr/>
                </p:nvSpPr>
                <p:spPr>
                  <a:xfrm>
                    <a:off x="3083859" y="1000546"/>
                    <a:ext cx="1676400" cy="1439887"/>
                  </a:xfrm>
                  <a:prstGeom prst="ellipse">
                    <a:avLst/>
                  </a:prstGeom>
                  <a:solidFill>
                    <a:srgbClr val="E7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Hình tự do: Hình 45"/>
                  <p:cNvSpPr/>
                  <p:nvPr/>
                </p:nvSpPr>
                <p:spPr>
                  <a:xfrm>
                    <a:off x="3133166" y="920479"/>
                    <a:ext cx="1563304" cy="550969"/>
                  </a:xfrm>
                  <a:custGeom>
                    <a:avLst/>
                    <a:gdLst>
                      <a:gd name="connsiteX0" fmla="*/ 766641 w 1533281"/>
                      <a:gd name="connsiteY0" fmla="*/ 0 h 486577"/>
                      <a:gd name="connsiteX1" fmla="*/ 1524404 w 1533281"/>
                      <a:gd name="connsiteY1" fmla="*/ 464160 h 486577"/>
                      <a:gd name="connsiteX2" fmla="*/ 1533281 w 1533281"/>
                      <a:gd name="connsiteY2" fmla="*/ 486576 h 486577"/>
                      <a:gd name="connsiteX3" fmla="*/ 1524395 w 1533281"/>
                      <a:gd name="connsiteY3" fmla="*/ 478446 h 486577"/>
                      <a:gd name="connsiteX4" fmla="*/ 766642 w 1533281"/>
                      <a:gd name="connsiteY4" fmla="*/ 310292 h 486577"/>
                      <a:gd name="connsiteX5" fmla="*/ 8888 w 1533281"/>
                      <a:gd name="connsiteY5" fmla="*/ 478446 h 486577"/>
                      <a:gd name="connsiteX6" fmla="*/ 0 w 1533281"/>
                      <a:gd name="connsiteY6" fmla="*/ 486577 h 486577"/>
                      <a:gd name="connsiteX7" fmla="*/ 8879 w 1533281"/>
                      <a:gd name="connsiteY7" fmla="*/ 464160 h 486577"/>
                      <a:gd name="connsiteX8" fmla="*/ 766641 w 1533281"/>
                      <a:gd name="connsiteY8" fmla="*/ 0 h 48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3281" h="486577">
                        <a:moveTo>
                          <a:pt x="766641" y="0"/>
                        </a:moveTo>
                        <a:cubicBezTo>
                          <a:pt x="1107286" y="0"/>
                          <a:pt x="1399558" y="191393"/>
                          <a:pt x="1524404" y="464160"/>
                        </a:cubicBezTo>
                        <a:lnTo>
                          <a:pt x="1533281" y="486576"/>
                        </a:lnTo>
                        <a:lnTo>
                          <a:pt x="1524395" y="478446"/>
                        </a:lnTo>
                        <a:cubicBezTo>
                          <a:pt x="1399533" y="379607"/>
                          <a:pt x="1107235" y="310292"/>
                          <a:pt x="766642" y="310292"/>
                        </a:cubicBezTo>
                        <a:cubicBezTo>
                          <a:pt x="426049" y="310292"/>
                          <a:pt x="133751" y="379607"/>
                          <a:pt x="8888" y="478446"/>
                        </a:cubicBezTo>
                        <a:lnTo>
                          <a:pt x="0" y="486577"/>
                        </a:lnTo>
                        <a:lnTo>
                          <a:pt x="8879" y="464160"/>
                        </a:lnTo>
                        <a:cubicBezTo>
                          <a:pt x="133724" y="191393"/>
                          <a:pt x="425996" y="0"/>
                          <a:pt x="76664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9" name="Hình tự do: Hình 54"/>
              <p:cNvSpPr/>
              <p:nvPr/>
            </p:nvSpPr>
            <p:spPr>
              <a:xfrm rot="5246242">
                <a:off x="1482342" y="688680"/>
                <a:ext cx="1470117" cy="550969"/>
              </a:xfrm>
              <a:custGeom>
                <a:avLst/>
                <a:gdLst>
                  <a:gd name="connsiteX0" fmla="*/ 766641 w 1533281"/>
                  <a:gd name="connsiteY0" fmla="*/ 0 h 486577"/>
                  <a:gd name="connsiteX1" fmla="*/ 1524404 w 1533281"/>
                  <a:gd name="connsiteY1" fmla="*/ 464160 h 486577"/>
                  <a:gd name="connsiteX2" fmla="*/ 1533281 w 1533281"/>
                  <a:gd name="connsiteY2" fmla="*/ 486576 h 486577"/>
                  <a:gd name="connsiteX3" fmla="*/ 1524395 w 1533281"/>
                  <a:gd name="connsiteY3" fmla="*/ 478446 h 486577"/>
                  <a:gd name="connsiteX4" fmla="*/ 766642 w 1533281"/>
                  <a:gd name="connsiteY4" fmla="*/ 310292 h 486577"/>
                  <a:gd name="connsiteX5" fmla="*/ 8888 w 1533281"/>
                  <a:gd name="connsiteY5" fmla="*/ 478446 h 486577"/>
                  <a:gd name="connsiteX6" fmla="*/ 0 w 1533281"/>
                  <a:gd name="connsiteY6" fmla="*/ 486577 h 486577"/>
                  <a:gd name="connsiteX7" fmla="*/ 8879 w 1533281"/>
                  <a:gd name="connsiteY7" fmla="*/ 464160 h 486577"/>
                  <a:gd name="connsiteX8" fmla="*/ 766641 w 1533281"/>
                  <a:gd name="connsiteY8" fmla="*/ 0 h 48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81" h="486577">
                    <a:moveTo>
                      <a:pt x="766641" y="0"/>
                    </a:moveTo>
                    <a:cubicBezTo>
                      <a:pt x="1107286" y="0"/>
                      <a:pt x="1399558" y="191393"/>
                      <a:pt x="1524404" y="464160"/>
                    </a:cubicBezTo>
                    <a:lnTo>
                      <a:pt x="1533281" y="486576"/>
                    </a:lnTo>
                    <a:lnTo>
                      <a:pt x="1524395" y="478446"/>
                    </a:lnTo>
                    <a:cubicBezTo>
                      <a:pt x="1399533" y="379607"/>
                      <a:pt x="1107235" y="310292"/>
                      <a:pt x="766642" y="310292"/>
                    </a:cubicBezTo>
                    <a:cubicBezTo>
                      <a:pt x="426049" y="310292"/>
                      <a:pt x="133751" y="379607"/>
                      <a:pt x="8888" y="478446"/>
                    </a:cubicBezTo>
                    <a:lnTo>
                      <a:pt x="0" y="486577"/>
                    </a:lnTo>
                    <a:lnTo>
                      <a:pt x="8879" y="464160"/>
                    </a:lnTo>
                    <a:cubicBezTo>
                      <a:pt x="133724" y="191393"/>
                      <a:pt x="425996" y="0"/>
                      <a:pt x="7666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Hình Bầu dục 55"/>
              <p:cNvSpPr/>
              <p:nvPr/>
            </p:nvSpPr>
            <p:spPr>
              <a:xfrm rot="7514633">
                <a:off x="1870309" y="776264"/>
                <a:ext cx="541110" cy="369073"/>
              </a:xfrm>
              <a:prstGeom prst="ellipse">
                <a:avLst/>
              </a:prstGeom>
              <a:solidFill>
                <a:srgbClr val="E7CC99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Nhóm 66"/>
              <p:cNvGrpSpPr/>
              <p:nvPr/>
            </p:nvGrpSpPr>
            <p:grpSpPr>
              <a:xfrm>
                <a:off x="1003938" y="853347"/>
                <a:ext cx="418125" cy="155409"/>
                <a:chOff x="2038996" y="606586"/>
                <a:chExt cx="611586" cy="346281"/>
              </a:xfrm>
            </p:grpSpPr>
            <p:sp>
              <p:nvSpPr>
                <p:cNvPr id="47" name="Hình tự do: Hình 63"/>
                <p:cNvSpPr/>
                <p:nvPr/>
              </p:nvSpPr>
              <p:spPr>
                <a:xfrm>
                  <a:off x="2038996" y="606586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Hình tự do: Hình 65"/>
                <p:cNvSpPr/>
                <p:nvPr/>
              </p:nvSpPr>
              <p:spPr>
                <a:xfrm rot="10800000">
                  <a:off x="2040752" y="779271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Hình Bầu dục 70"/>
              <p:cNvSpPr/>
              <p:nvPr/>
            </p:nvSpPr>
            <p:spPr>
              <a:xfrm>
                <a:off x="1038298" y="878737"/>
                <a:ext cx="161400" cy="1042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Hình tự do: Hình 74"/>
              <p:cNvSpPr/>
              <p:nvPr/>
            </p:nvSpPr>
            <p:spPr>
              <a:xfrm rot="20669893">
                <a:off x="2057613" y="828870"/>
                <a:ext cx="200544" cy="229279"/>
              </a:xfrm>
              <a:custGeom>
                <a:avLst/>
                <a:gdLst>
                  <a:gd name="connsiteX0" fmla="*/ 200544 w 200544"/>
                  <a:gd name="connsiteY0" fmla="*/ 0 h 229279"/>
                  <a:gd name="connsiteX1" fmla="*/ 14899 w 200544"/>
                  <a:gd name="connsiteY1" fmla="*/ 80973 h 229279"/>
                  <a:gd name="connsiteX2" fmla="*/ 1074 w 200544"/>
                  <a:gd name="connsiteY2" fmla="*/ 159971 h 229279"/>
                  <a:gd name="connsiteX3" fmla="*/ 3049 w 200544"/>
                  <a:gd name="connsiteY3" fmla="*/ 195520 h 229279"/>
                  <a:gd name="connsiteX4" fmla="*/ 119571 w 200544"/>
                  <a:gd name="connsiteY4" fmla="*/ 197495 h 229279"/>
                  <a:gd name="connsiteX5" fmla="*/ 125496 w 200544"/>
                  <a:gd name="connsiteY5" fmla="*/ 136272 h 229279"/>
                  <a:gd name="connsiteX6" fmla="*/ 123521 w 200544"/>
                  <a:gd name="connsiteY6" fmla="*/ 122447 h 229279"/>
                  <a:gd name="connsiteX7" fmla="*/ 109696 w 200544"/>
                  <a:gd name="connsiteY7" fmla="*/ 108623 h 229279"/>
                  <a:gd name="connsiteX8" fmla="*/ 82047 w 200544"/>
                  <a:gd name="connsiteY8" fmla="*/ 100723 h 229279"/>
                  <a:gd name="connsiteX9" fmla="*/ 74147 w 200544"/>
                  <a:gd name="connsiteY9" fmla="*/ 102698 h 229279"/>
                  <a:gd name="connsiteX10" fmla="*/ 42548 w 200544"/>
                  <a:gd name="connsiteY10" fmla="*/ 134297 h 229279"/>
                  <a:gd name="connsiteX11" fmla="*/ 52423 w 200544"/>
                  <a:gd name="connsiteY11" fmla="*/ 167871 h 229279"/>
                  <a:gd name="connsiteX12" fmla="*/ 70197 w 200544"/>
                  <a:gd name="connsiteY12" fmla="*/ 169846 h 229279"/>
                  <a:gd name="connsiteX13" fmla="*/ 78097 w 200544"/>
                  <a:gd name="connsiteY13" fmla="*/ 165896 h 229279"/>
                  <a:gd name="connsiteX14" fmla="*/ 74147 w 200544"/>
                  <a:gd name="connsiteY14" fmla="*/ 146147 h 22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544" h="229279">
                    <a:moveTo>
                      <a:pt x="200544" y="0"/>
                    </a:moveTo>
                    <a:cubicBezTo>
                      <a:pt x="127582" y="13575"/>
                      <a:pt x="68581" y="13407"/>
                      <a:pt x="14899" y="80973"/>
                    </a:cubicBezTo>
                    <a:cubicBezTo>
                      <a:pt x="-1731" y="101904"/>
                      <a:pt x="5682" y="133638"/>
                      <a:pt x="1074" y="159971"/>
                    </a:cubicBezTo>
                    <a:cubicBezTo>
                      <a:pt x="1732" y="171821"/>
                      <a:pt x="-2839" y="185216"/>
                      <a:pt x="3049" y="195520"/>
                    </a:cubicBezTo>
                    <a:cubicBezTo>
                      <a:pt x="38374" y="257339"/>
                      <a:pt x="64420" y="219555"/>
                      <a:pt x="119571" y="197495"/>
                    </a:cubicBezTo>
                    <a:cubicBezTo>
                      <a:pt x="121546" y="177087"/>
                      <a:pt x="128396" y="156569"/>
                      <a:pt x="125496" y="136272"/>
                    </a:cubicBezTo>
                    <a:cubicBezTo>
                      <a:pt x="124838" y="131664"/>
                      <a:pt x="125831" y="126489"/>
                      <a:pt x="123521" y="122447"/>
                    </a:cubicBezTo>
                    <a:cubicBezTo>
                      <a:pt x="120288" y="116789"/>
                      <a:pt x="115469" y="111647"/>
                      <a:pt x="109696" y="108623"/>
                    </a:cubicBezTo>
                    <a:cubicBezTo>
                      <a:pt x="101205" y="104175"/>
                      <a:pt x="91263" y="103356"/>
                      <a:pt x="82047" y="100723"/>
                    </a:cubicBezTo>
                    <a:cubicBezTo>
                      <a:pt x="79414" y="101381"/>
                      <a:pt x="76575" y="101484"/>
                      <a:pt x="74147" y="102698"/>
                    </a:cubicBezTo>
                    <a:cubicBezTo>
                      <a:pt x="58597" y="110472"/>
                      <a:pt x="54815" y="119576"/>
                      <a:pt x="42548" y="134297"/>
                    </a:cubicBezTo>
                    <a:cubicBezTo>
                      <a:pt x="45840" y="145488"/>
                      <a:pt x="45261" y="158663"/>
                      <a:pt x="52423" y="167871"/>
                    </a:cubicBezTo>
                    <a:cubicBezTo>
                      <a:pt x="56083" y="172576"/>
                      <a:pt x="64253" y="170303"/>
                      <a:pt x="70197" y="169846"/>
                    </a:cubicBezTo>
                    <a:cubicBezTo>
                      <a:pt x="73132" y="169620"/>
                      <a:pt x="77613" y="168800"/>
                      <a:pt x="78097" y="165896"/>
                    </a:cubicBezTo>
                    <a:cubicBezTo>
                      <a:pt x="79201" y="159274"/>
                      <a:pt x="75464" y="152730"/>
                      <a:pt x="74147" y="146147"/>
                    </a:cubicBezTo>
                  </a:path>
                </a:pathLst>
              </a:custGeom>
              <a:noFill/>
              <a:ln>
                <a:solidFill>
                  <a:srgbClr val="C16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Hình Bầu dục 76"/>
              <p:cNvSpPr/>
              <p:nvPr/>
            </p:nvSpPr>
            <p:spPr>
              <a:xfrm>
                <a:off x="2185516" y="1587464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Hình Bầu dục 77"/>
              <p:cNvSpPr/>
              <p:nvPr/>
            </p:nvSpPr>
            <p:spPr>
              <a:xfrm>
                <a:off x="2270959" y="152511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Hình Bầu dục 78"/>
              <p:cNvSpPr/>
              <p:nvPr/>
            </p:nvSpPr>
            <p:spPr>
              <a:xfrm>
                <a:off x="2347074" y="143958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Hình tự do: Hình 101"/>
            <p:cNvSpPr/>
            <p:nvPr/>
          </p:nvSpPr>
          <p:spPr>
            <a:xfrm rot="825370">
              <a:off x="1511057" y="1109234"/>
              <a:ext cx="316248" cy="154539"/>
            </a:xfrm>
            <a:custGeom>
              <a:avLst/>
              <a:gdLst>
                <a:gd name="connsiteX0" fmla="*/ 223014 w 402928"/>
                <a:gd name="connsiteY0" fmla="*/ 7685 h 281209"/>
                <a:gd name="connsiteX1" fmla="*/ 273423 w 402928"/>
                <a:gd name="connsiteY1" fmla="*/ 0 h 281209"/>
                <a:gd name="connsiteX2" fmla="*/ 364997 w 402928"/>
                <a:gd name="connsiteY2" fmla="*/ 28641 h 281209"/>
                <a:gd name="connsiteX3" fmla="*/ 370643 w 402928"/>
                <a:gd name="connsiteY3" fmla="*/ 34965 h 281209"/>
                <a:gd name="connsiteX4" fmla="*/ 372836 w 402928"/>
                <a:gd name="connsiteY4" fmla="*/ 34038 h 281209"/>
                <a:gd name="connsiteX5" fmla="*/ 375553 w 402928"/>
                <a:gd name="connsiteY5" fmla="*/ 40464 h 281209"/>
                <a:gd name="connsiteX6" fmla="*/ 392751 w 402928"/>
                <a:gd name="connsiteY6" fmla="*/ 59724 h 281209"/>
                <a:gd name="connsiteX7" fmla="*/ 402928 w 402928"/>
                <a:gd name="connsiteY7" fmla="*/ 97788 h 281209"/>
                <a:gd name="connsiteX8" fmla="*/ 400108 w 402928"/>
                <a:gd name="connsiteY8" fmla="*/ 108335 h 281209"/>
                <a:gd name="connsiteX9" fmla="*/ 397414 w 402928"/>
                <a:gd name="connsiteY9" fmla="*/ 132602 h 281209"/>
                <a:gd name="connsiteX10" fmla="*/ 244494 w 402928"/>
                <a:gd name="connsiteY10" fmla="*/ 245168 h 281209"/>
                <a:gd name="connsiteX11" fmla="*/ 31749 w 402928"/>
                <a:gd name="connsiteY11" fmla="*/ 256702 h 281209"/>
                <a:gd name="connsiteX12" fmla="*/ 29190 w 402928"/>
                <a:gd name="connsiteY12" fmla="*/ 250650 h 281209"/>
                <a:gd name="connsiteX13" fmla="*/ 14715 w 402928"/>
                <a:gd name="connsiteY13" fmla="*/ 238896 h 281209"/>
                <a:gd name="connsiteX14" fmla="*/ 62131 w 402928"/>
                <a:gd name="connsiteY14" fmla="*/ 83701 h 281209"/>
                <a:gd name="connsiteX15" fmla="*/ 153076 w 402928"/>
                <a:gd name="connsiteY15" fmla="*/ 53118 h 281209"/>
                <a:gd name="connsiteX16" fmla="*/ 158864 w 402928"/>
                <a:gd name="connsiteY16" fmla="*/ 54379 h 281209"/>
                <a:gd name="connsiteX17" fmla="*/ 166035 w 402928"/>
                <a:gd name="connsiteY17" fmla="*/ 43114 h 281209"/>
                <a:gd name="connsiteX18" fmla="*/ 223014 w 402928"/>
                <a:gd name="connsiteY18" fmla="*/ 7685 h 2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28" h="281209">
                  <a:moveTo>
                    <a:pt x="223014" y="7685"/>
                  </a:moveTo>
                  <a:cubicBezTo>
                    <a:pt x="238508" y="2736"/>
                    <a:pt x="255542" y="0"/>
                    <a:pt x="273423" y="0"/>
                  </a:cubicBezTo>
                  <a:cubicBezTo>
                    <a:pt x="309185" y="0"/>
                    <a:pt x="341561" y="10945"/>
                    <a:pt x="364997" y="28641"/>
                  </a:cubicBezTo>
                  <a:lnTo>
                    <a:pt x="370643" y="34965"/>
                  </a:lnTo>
                  <a:lnTo>
                    <a:pt x="372836" y="34038"/>
                  </a:lnTo>
                  <a:lnTo>
                    <a:pt x="375553" y="40464"/>
                  </a:lnTo>
                  <a:lnTo>
                    <a:pt x="392751" y="59724"/>
                  </a:lnTo>
                  <a:cubicBezTo>
                    <a:pt x="399304" y="71424"/>
                    <a:pt x="402928" y="84286"/>
                    <a:pt x="402928" y="97788"/>
                  </a:cubicBezTo>
                  <a:lnTo>
                    <a:pt x="400108" y="108335"/>
                  </a:lnTo>
                  <a:lnTo>
                    <a:pt x="397414" y="132602"/>
                  </a:lnTo>
                  <a:cubicBezTo>
                    <a:pt x="379486" y="168333"/>
                    <a:pt x="320962" y="212832"/>
                    <a:pt x="244494" y="245168"/>
                  </a:cubicBezTo>
                  <a:cubicBezTo>
                    <a:pt x="142536" y="288283"/>
                    <a:pt x="47287" y="293447"/>
                    <a:pt x="31749" y="256702"/>
                  </a:cubicBezTo>
                  <a:lnTo>
                    <a:pt x="29190" y="250650"/>
                  </a:lnTo>
                  <a:lnTo>
                    <a:pt x="14715" y="238896"/>
                  </a:lnTo>
                  <a:cubicBezTo>
                    <a:pt x="-16995" y="195178"/>
                    <a:pt x="4234" y="125695"/>
                    <a:pt x="62131" y="83701"/>
                  </a:cubicBezTo>
                  <a:cubicBezTo>
                    <a:pt x="91080" y="62703"/>
                    <a:pt x="123715" y="52554"/>
                    <a:pt x="153076" y="53118"/>
                  </a:cubicBezTo>
                  <a:lnTo>
                    <a:pt x="158864" y="54379"/>
                  </a:lnTo>
                  <a:lnTo>
                    <a:pt x="166035" y="43114"/>
                  </a:lnTo>
                  <a:cubicBezTo>
                    <a:pt x="179999" y="27507"/>
                    <a:pt x="199773" y="15107"/>
                    <a:pt x="223014" y="76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4" name="Lưu đồ: Dữ liệu được Lưu 29"/>
          <p:cNvSpPr/>
          <p:nvPr/>
        </p:nvSpPr>
        <p:spPr>
          <a:xfrm rot="16200000">
            <a:off x="701598" y="1257477"/>
            <a:ext cx="380408" cy="336905"/>
          </a:xfrm>
          <a:prstGeom prst="flowChartOnlineStorage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5" name="Hình tự do: Hình 32"/>
          <p:cNvSpPr/>
          <p:nvPr/>
        </p:nvSpPr>
        <p:spPr>
          <a:xfrm rot="16200000">
            <a:off x="268542" y="1472416"/>
            <a:ext cx="1302705" cy="950734"/>
          </a:xfrm>
          <a:custGeom>
            <a:avLst/>
            <a:gdLst>
              <a:gd name="connsiteX0" fmla="*/ 1185365 w 1185365"/>
              <a:gd name="connsiteY0" fmla="*/ 878627 h 1357102"/>
              <a:gd name="connsiteX1" fmla="*/ 1167561 w 1185365"/>
              <a:gd name="connsiteY1" fmla="*/ 942674 h 1357102"/>
              <a:gd name="connsiteX2" fmla="*/ 607657 w 1185365"/>
              <a:gd name="connsiteY2" fmla="*/ 1357102 h 1357102"/>
              <a:gd name="connsiteX3" fmla="*/ 0 w 1185365"/>
              <a:gd name="connsiteY3" fmla="*/ 1357101 h 1357102"/>
              <a:gd name="connsiteX4" fmla="*/ 0 w 1185365"/>
              <a:gd name="connsiteY4" fmla="*/ 0 h 1357102"/>
              <a:gd name="connsiteX5" fmla="*/ 607657 w 1185365"/>
              <a:gd name="connsiteY5" fmla="*/ 0 h 1357102"/>
              <a:gd name="connsiteX6" fmla="*/ 1111536 w 1185365"/>
              <a:gd name="connsiteY6" fmla="*/ 299167 h 1357102"/>
              <a:gd name="connsiteX7" fmla="*/ 1162534 w 1185365"/>
              <a:gd name="connsiteY7" fmla="*/ 404086 h 1357102"/>
              <a:gd name="connsiteX8" fmla="*/ 1080005 w 1185365"/>
              <a:gd name="connsiteY8" fmla="*/ 404086 h 1357102"/>
              <a:gd name="connsiteX9" fmla="*/ 1044131 w 1185365"/>
              <a:gd name="connsiteY9" fmla="*/ 641356 h 1357102"/>
              <a:gd name="connsiteX10" fmla="*/ 1080005 w 1185365"/>
              <a:gd name="connsiteY10" fmla="*/ 878627 h 1357102"/>
              <a:gd name="connsiteX11" fmla="*/ 1185365 w 1185365"/>
              <a:gd name="connsiteY11" fmla="*/ 878627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365" h="1357102">
                <a:moveTo>
                  <a:pt x="1185365" y="878627"/>
                </a:moveTo>
                <a:lnTo>
                  <a:pt x="1167561" y="942674"/>
                </a:lnTo>
                <a:cubicBezTo>
                  <a:pt x="1075314" y="1186216"/>
                  <a:pt x="859357" y="1357102"/>
                  <a:pt x="607657" y="1357102"/>
                </a:cubicBezTo>
                <a:lnTo>
                  <a:pt x="0" y="1357101"/>
                </a:lnTo>
                <a:lnTo>
                  <a:pt x="0" y="0"/>
                </a:lnTo>
                <a:lnTo>
                  <a:pt x="607657" y="0"/>
                </a:lnTo>
                <a:cubicBezTo>
                  <a:pt x="817407" y="0"/>
                  <a:pt x="1002336" y="118671"/>
                  <a:pt x="1111536" y="299167"/>
                </a:cubicBezTo>
                <a:lnTo>
                  <a:pt x="1162534" y="404086"/>
                </a:lnTo>
                <a:lnTo>
                  <a:pt x="1080005" y="404086"/>
                </a:lnTo>
                <a:cubicBezTo>
                  <a:pt x="1060185" y="404086"/>
                  <a:pt x="1044131" y="510335"/>
                  <a:pt x="1044131" y="641356"/>
                </a:cubicBezTo>
                <a:cubicBezTo>
                  <a:pt x="1044131" y="772377"/>
                  <a:pt x="1060185" y="878627"/>
                  <a:pt x="1080005" y="878627"/>
                </a:cubicBezTo>
                <a:lnTo>
                  <a:pt x="1185365" y="878627"/>
                </a:lnTo>
                <a:close/>
              </a:path>
            </a:pathLst>
          </a:cu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Hình chữ nhật 35"/>
          <p:cNvSpPr/>
          <p:nvPr/>
        </p:nvSpPr>
        <p:spPr>
          <a:xfrm>
            <a:off x="780314" y="1676838"/>
            <a:ext cx="287247" cy="597556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7" name="Lưu đồ: Trễ 28"/>
          <p:cNvSpPr/>
          <p:nvPr/>
        </p:nvSpPr>
        <p:spPr>
          <a:xfrm rot="16200000">
            <a:off x="688708" y="1523591"/>
            <a:ext cx="480167" cy="410883"/>
          </a:xfrm>
          <a:prstGeom prst="flowChartDelay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58" name="Nhóm 5"/>
          <p:cNvGrpSpPr/>
          <p:nvPr/>
        </p:nvGrpSpPr>
        <p:grpSpPr>
          <a:xfrm>
            <a:off x="136682" y="1253688"/>
            <a:ext cx="895362" cy="1029562"/>
            <a:chOff x="182243" y="1671584"/>
            <a:chExt cx="1193816" cy="1372749"/>
          </a:xfrm>
        </p:grpSpPr>
        <p:sp>
          <p:nvSpPr>
            <p:cNvPr id="59" name="Hình chữ nhật 36"/>
            <p:cNvSpPr/>
            <p:nvPr/>
          </p:nvSpPr>
          <p:spPr>
            <a:xfrm rot="7903479">
              <a:off x="817185" y="2485459"/>
              <a:ext cx="342860" cy="774888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ình tự do: Hình 40"/>
            <p:cNvSpPr/>
            <p:nvPr/>
          </p:nvSpPr>
          <p:spPr>
            <a:xfrm rot="19057109" flipH="1">
              <a:off x="182243" y="1671584"/>
              <a:ext cx="518061" cy="1148147"/>
            </a:xfrm>
            <a:custGeom>
              <a:avLst/>
              <a:gdLst>
                <a:gd name="connsiteX0" fmla="*/ 904871 w 1174824"/>
                <a:gd name="connsiteY0" fmla="*/ 0 h 2181174"/>
                <a:gd name="connsiteX1" fmla="*/ 1174824 w 1174824"/>
                <a:gd name="connsiteY1" fmla="*/ 790842 h 2181174"/>
                <a:gd name="connsiteX2" fmla="*/ 1095757 w 1174824"/>
                <a:gd name="connsiteY2" fmla="*/ 1350052 h 2181174"/>
                <a:gd name="connsiteX3" fmla="*/ 1065618 w 1174824"/>
                <a:gd name="connsiteY3" fmla="*/ 1422899 h 2181174"/>
                <a:gd name="connsiteX4" fmla="*/ 1086257 w 1174824"/>
                <a:gd name="connsiteY4" fmla="*/ 1457165 h 2181174"/>
                <a:gd name="connsiteX5" fmla="*/ 955333 w 1174824"/>
                <a:gd name="connsiteY5" fmla="*/ 2145624 h 2181174"/>
                <a:gd name="connsiteX6" fmla="*/ 325095 w 1174824"/>
                <a:gd name="connsiteY6" fmla="*/ 1839165 h 2181174"/>
                <a:gd name="connsiteX7" fmla="*/ 282513 w 1174824"/>
                <a:gd name="connsiteY7" fmla="*/ 1735029 h 2181174"/>
                <a:gd name="connsiteX8" fmla="*/ 278632 w 1174824"/>
                <a:gd name="connsiteY8" fmla="*/ 1718601 h 2181174"/>
                <a:gd name="connsiteX9" fmla="*/ 222055 w 1174824"/>
                <a:gd name="connsiteY9" fmla="*/ 1654426 h 2181174"/>
                <a:gd name="connsiteX10" fmla="*/ 105917 w 1174824"/>
                <a:gd name="connsiteY10" fmla="*/ 1470308 h 2181174"/>
                <a:gd name="connsiteX11" fmla="*/ 97533 w 1174824"/>
                <a:gd name="connsiteY11" fmla="*/ 851763 h 2181174"/>
                <a:gd name="connsiteX12" fmla="*/ 472325 w 1174824"/>
                <a:gd name="connsiteY12" fmla="*/ 1044017 h 2181174"/>
                <a:gd name="connsiteX13" fmla="*/ 529595 w 1174824"/>
                <a:gd name="connsiteY13" fmla="*/ 1125165 h 2181174"/>
                <a:gd name="connsiteX14" fmla="*/ 537792 w 1174824"/>
                <a:gd name="connsiteY14" fmla="*/ 1122320 h 2181174"/>
                <a:gd name="connsiteX15" fmla="*/ 623778 w 1174824"/>
                <a:gd name="connsiteY15" fmla="*/ 1115453 h 2181174"/>
                <a:gd name="connsiteX16" fmla="*/ 660277 w 1174824"/>
                <a:gd name="connsiteY16" fmla="*/ 1121041 h 2181174"/>
                <a:gd name="connsiteX17" fmla="*/ 656133 w 1174824"/>
                <a:gd name="connsiteY17" fmla="*/ 1098674 h 2181174"/>
                <a:gd name="connsiteX18" fmla="*/ 634918 w 1174824"/>
                <a:gd name="connsiteY18" fmla="*/ 790842 h 2181174"/>
                <a:gd name="connsiteX19" fmla="*/ 904871 w 1174824"/>
                <a:gd name="connsiteY19" fmla="*/ 0 h 218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4824" h="2181174">
                  <a:moveTo>
                    <a:pt x="904871" y="0"/>
                  </a:moveTo>
                  <a:cubicBezTo>
                    <a:pt x="1053962" y="0"/>
                    <a:pt x="1174824" y="354072"/>
                    <a:pt x="1174824" y="790842"/>
                  </a:cubicBezTo>
                  <a:cubicBezTo>
                    <a:pt x="1174824" y="1009227"/>
                    <a:pt x="1144608" y="1206937"/>
                    <a:pt x="1095757" y="1350052"/>
                  </a:cubicBezTo>
                  <a:lnTo>
                    <a:pt x="1065618" y="1422899"/>
                  </a:lnTo>
                  <a:lnTo>
                    <a:pt x="1086257" y="1457165"/>
                  </a:lnTo>
                  <a:cubicBezTo>
                    <a:pt x="1224139" y="1731904"/>
                    <a:pt x="1165522" y="2040137"/>
                    <a:pt x="955333" y="2145624"/>
                  </a:cubicBezTo>
                  <a:cubicBezTo>
                    <a:pt x="745144" y="2251110"/>
                    <a:pt x="462977" y="2113904"/>
                    <a:pt x="325095" y="1839165"/>
                  </a:cubicBezTo>
                  <a:cubicBezTo>
                    <a:pt x="307860" y="1804822"/>
                    <a:pt x="293695" y="1769957"/>
                    <a:pt x="282513" y="1735029"/>
                  </a:cubicBezTo>
                  <a:lnTo>
                    <a:pt x="278632" y="1718601"/>
                  </a:lnTo>
                  <a:lnTo>
                    <a:pt x="222055" y="1654426"/>
                  </a:lnTo>
                  <a:cubicBezTo>
                    <a:pt x="179977" y="1601038"/>
                    <a:pt x="140387" y="1538993"/>
                    <a:pt x="105917" y="1470308"/>
                  </a:cubicBezTo>
                  <a:cubicBezTo>
                    <a:pt x="-31965" y="1195569"/>
                    <a:pt x="-35718" y="918637"/>
                    <a:pt x="97533" y="851763"/>
                  </a:cubicBezTo>
                  <a:cubicBezTo>
                    <a:pt x="197472" y="801607"/>
                    <a:pt x="346092" y="883854"/>
                    <a:pt x="472325" y="1044017"/>
                  </a:cubicBezTo>
                  <a:lnTo>
                    <a:pt x="529595" y="1125165"/>
                  </a:lnTo>
                  <a:lnTo>
                    <a:pt x="537792" y="1122320"/>
                  </a:lnTo>
                  <a:cubicBezTo>
                    <a:pt x="565892" y="1116513"/>
                    <a:pt x="594695" y="1114293"/>
                    <a:pt x="623778" y="1115453"/>
                  </a:cubicBezTo>
                  <a:lnTo>
                    <a:pt x="660277" y="1121041"/>
                  </a:lnTo>
                  <a:lnTo>
                    <a:pt x="656133" y="1098674"/>
                  </a:lnTo>
                  <a:cubicBezTo>
                    <a:pt x="642472" y="1004059"/>
                    <a:pt x="634918" y="900035"/>
                    <a:pt x="634918" y="790842"/>
                  </a:cubicBezTo>
                  <a:cubicBezTo>
                    <a:pt x="634918" y="354072"/>
                    <a:pt x="755780" y="0"/>
                    <a:pt x="904871" y="0"/>
                  </a:cubicBezTo>
                  <a:close/>
                </a:path>
              </a:pathLst>
            </a:cu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Hình Bầu dục 3"/>
          <p:cNvSpPr/>
          <p:nvPr/>
        </p:nvSpPr>
        <p:spPr>
          <a:xfrm>
            <a:off x="749047" y="2096350"/>
            <a:ext cx="335972" cy="332668"/>
          </a:xfrm>
          <a:prstGeom prst="ellipse">
            <a:avLst/>
          </a:prstGeom>
          <a:solidFill>
            <a:srgbClr val="E7CC99"/>
          </a:solidFill>
          <a:ln w="57150">
            <a:solidFill>
              <a:srgbClr val="DBB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19247" y="290829"/>
            <a:ext cx="6259439" cy="136191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62400" y="1905033"/>
            <a:ext cx="34541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10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17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13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18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Hình chữ nhật 80"/>
          <p:cNvSpPr/>
          <p:nvPr/>
        </p:nvSpPr>
        <p:spPr>
          <a:xfrm>
            <a:off x="2337081" y="0"/>
            <a:ext cx="163293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19247" y="290829"/>
            <a:ext cx="6259439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ĐÁP ÁN</a:t>
            </a:r>
            <a:endParaRPr lang="en-US" sz="10000" dirty="0">
              <a:solidFill>
                <a:srgbClr val="C00000"/>
              </a:solidFill>
              <a:latin typeface="UVN Bach Dang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819247" y="2256869"/>
            <a:ext cx="6172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13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" name="Hình ảnh 16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110019" y="5718759"/>
            <a:ext cx="771736" cy="312195"/>
          </a:xfrm>
          <a:prstGeom prst="rect">
            <a:avLst/>
          </a:prstGeom>
        </p:spPr>
      </p:pic>
      <p:sp>
        <p:nvSpPr>
          <p:cNvPr id="139" name="Hình chữ nhật 12"/>
          <p:cNvSpPr/>
          <p:nvPr/>
        </p:nvSpPr>
        <p:spPr>
          <a:xfrm>
            <a:off x="723163" y="3118791"/>
            <a:ext cx="376970" cy="1074653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0" name="Hình chữ nhật 13"/>
          <p:cNvSpPr/>
          <p:nvPr/>
        </p:nvSpPr>
        <p:spPr>
          <a:xfrm>
            <a:off x="723162" y="3425172"/>
            <a:ext cx="376970" cy="1385639"/>
          </a:xfrm>
          <a:prstGeom prst="rect">
            <a:avLst/>
          </a:prstGeom>
          <a:solidFill>
            <a:srgbClr val="E1E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41" name="Hình ảnh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292694" y="4640196"/>
            <a:ext cx="843507" cy="341229"/>
          </a:xfrm>
          <a:prstGeom prst="rect">
            <a:avLst/>
          </a:prstGeom>
        </p:spPr>
      </p:pic>
      <p:sp>
        <p:nvSpPr>
          <p:cNvPr id="142" name="Hình thang 8"/>
          <p:cNvSpPr/>
          <p:nvPr/>
        </p:nvSpPr>
        <p:spPr>
          <a:xfrm>
            <a:off x="156669" y="2599135"/>
            <a:ext cx="1528270" cy="1148951"/>
          </a:xfrm>
          <a:prstGeom prst="trapezoid">
            <a:avLst/>
          </a:pr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3" name="Hình chữ nhật 86"/>
          <p:cNvSpPr/>
          <p:nvPr/>
        </p:nvSpPr>
        <p:spPr>
          <a:xfrm>
            <a:off x="444527" y="2579288"/>
            <a:ext cx="950735" cy="39692"/>
          </a:xfrm>
          <a:prstGeom prst="rect">
            <a:avLst/>
          </a:prstGeom>
          <a:solidFill>
            <a:srgbClr val="8D4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4" name="Lưu đồ: Dữ liệu được Lưu 29"/>
          <p:cNvSpPr/>
          <p:nvPr/>
        </p:nvSpPr>
        <p:spPr>
          <a:xfrm rot="16200000">
            <a:off x="701598" y="1257477"/>
            <a:ext cx="380408" cy="336905"/>
          </a:xfrm>
          <a:prstGeom prst="flowChartOnlineStorage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5" name="Hình tự do: Hình 32"/>
          <p:cNvSpPr/>
          <p:nvPr/>
        </p:nvSpPr>
        <p:spPr>
          <a:xfrm rot="16200000">
            <a:off x="268542" y="1472416"/>
            <a:ext cx="1302705" cy="950734"/>
          </a:xfrm>
          <a:custGeom>
            <a:avLst/>
            <a:gdLst>
              <a:gd name="connsiteX0" fmla="*/ 1185365 w 1185365"/>
              <a:gd name="connsiteY0" fmla="*/ 878627 h 1357102"/>
              <a:gd name="connsiteX1" fmla="*/ 1167561 w 1185365"/>
              <a:gd name="connsiteY1" fmla="*/ 942674 h 1357102"/>
              <a:gd name="connsiteX2" fmla="*/ 607657 w 1185365"/>
              <a:gd name="connsiteY2" fmla="*/ 1357102 h 1357102"/>
              <a:gd name="connsiteX3" fmla="*/ 0 w 1185365"/>
              <a:gd name="connsiteY3" fmla="*/ 1357101 h 1357102"/>
              <a:gd name="connsiteX4" fmla="*/ 0 w 1185365"/>
              <a:gd name="connsiteY4" fmla="*/ 0 h 1357102"/>
              <a:gd name="connsiteX5" fmla="*/ 607657 w 1185365"/>
              <a:gd name="connsiteY5" fmla="*/ 0 h 1357102"/>
              <a:gd name="connsiteX6" fmla="*/ 1111536 w 1185365"/>
              <a:gd name="connsiteY6" fmla="*/ 299167 h 1357102"/>
              <a:gd name="connsiteX7" fmla="*/ 1162534 w 1185365"/>
              <a:gd name="connsiteY7" fmla="*/ 404086 h 1357102"/>
              <a:gd name="connsiteX8" fmla="*/ 1080005 w 1185365"/>
              <a:gd name="connsiteY8" fmla="*/ 404086 h 1357102"/>
              <a:gd name="connsiteX9" fmla="*/ 1044131 w 1185365"/>
              <a:gd name="connsiteY9" fmla="*/ 641356 h 1357102"/>
              <a:gd name="connsiteX10" fmla="*/ 1080005 w 1185365"/>
              <a:gd name="connsiteY10" fmla="*/ 878627 h 1357102"/>
              <a:gd name="connsiteX11" fmla="*/ 1185365 w 1185365"/>
              <a:gd name="connsiteY11" fmla="*/ 878627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365" h="1357102">
                <a:moveTo>
                  <a:pt x="1185365" y="878627"/>
                </a:moveTo>
                <a:lnTo>
                  <a:pt x="1167561" y="942674"/>
                </a:lnTo>
                <a:cubicBezTo>
                  <a:pt x="1075314" y="1186216"/>
                  <a:pt x="859357" y="1357102"/>
                  <a:pt x="607657" y="1357102"/>
                </a:cubicBezTo>
                <a:lnTo>
                  <a:pt x="0" y="1357101"/>
                </a:lnTo>
                <a:lnTo>
                  <a:pt x="0" y="0"/>
                </a:lnTo>
                <a:lnTo>
                  <a:pt x="607657" y="0"/>
                </a:lnTo>
                <a:cubicBezTo>
                  <a:pt x="817407" y="0"/>
                  <a:pt x="1002336" y="118671"/>
                  <a:pt x="1111536" y="299167"/>
                </a:cubicBezTo>
                <a:lnTo>
                  <a:pt x="1162534" y="404086"/>
                </a:lnTo>
                <a:lnTo>
                  <a:pt x="1080005" y="404086"/>
                </a:lnTo>
                <a:cubicBezTo>
                  <a:pt x="1060185" y="404086"/>
                  <a:pt x="1044131" y="510335"/>
                  <a:pt x="1044131" y="641356"/>
                </a:cubicBezTo>
                <a:cubicBezTo>
                  <a:pt x="1044131" y="772377"/>
                  <a:pt x="1060185" y="878627"/>
                  <a:pt x="1080005" y="878627"/>
                </a:cubicBezTo>
                <a:lnTo>
                  <a:pt x="1185365" y="878627"/>
                </a:lnTo>
                <a:close/>
              </a:path>
            </a:pathLst>
          </a:cu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Hình chữ nhật 35"/>
          <p:cNvSpPr/>
          <p:nvPr/>
        </p:nvSpPr>
        <p:spPr>
          <a:xfrm>
            <a:off x="780314" y="1676838"/>
            <a:ext cx="287247" cy="597556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1" name="Hình Bầu dục 3"/>
          <p:cNvSpPr/>
          <p:nvPr/>
        </p:nvSpPr>
        <p:spPr>
          <a:xfrm>
            <a:off x="749047" y="2096350"/>
            <a:ext cx="335972" cy="332668"/>
          </a:xfrm>
          <a:prstGeom prst="ellipse">
            <a:avLst/>
          </a:prstGeom>
          <a:solidFill>
            <a:srgbClr val="E7CC99"/>
          </a:solidFill>
          <a:ln w="57150">
            <a:solidFill>
              <a:srgbClr val="DBB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52" name="Nhóm 172"/>
          <p:cNvGrpSpPr/>
          <p:nvPr/>
        </p:nvGrpSpPr>
        <p:grpSpPr>
          <a:xfrm>
            <a:off x="-71688" y="-38206"/>
            <a:ext cx="1786107" cy="1547673"/>
            <a:chOff x="51187" y="0"/>
            <a:chExt cx="2027613" cy="1823157"/>
          </a:xfrm>
        </p:grpSpPr>
        <p:sp>
          <p:nvSpPr>
            <p:cNvPr id="153" name="Hình chữ nhật 173"/>
            <p:cNvSpPr/>
            <p:nvPr/>
          </p:nvSpPr>
          <p:spPr>
            <a:xfrm>
              <a:off x="960353" y="1477765"/>
              <a:ext cx="470101" cy="345392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Nhóm 174"/>
            <p:cNvGrpSpPr/>
            <p:nvPr/>
          </p:nvGrpSpPr>
          <p:grpSpPr>
            <a:xfrm flipH="1">
              <a:off x="51187" y="0"/>
              <a:ext cx="2027613" cy="1805126"/>
              <a:chOff x="892182" y="178458"/>
              <a:chExt cx="1931426" cy="1805126"/>
            </a:xfrm>
          </p:grpSpPr>
          <p:grpSp>
            <p:nvGrpSpPr>
              <p:cNvPr id="156" name="Nhóm 176"/>
              <p:cNvGrpSpPr/>
              <p:nvPr/>
            </p:nvGrpSpPr>
            <p:grpSpPr>
              <a:xfrm>
                <a:off x="892182" y="178458"/>
                <a:ext cx="1931426" cy="1805126"/>
                <a:chOff x="3180349" y="578678"/>
                <a:chExt cx="2018705" cy="1805126"/>
              </a:xfrm>
            </p:grpSpPr>
            <p:sp>
              <p:nvSpPr>
                <p:cNvPr id="167" name="Hình chữ nhật 187"/>
                <p:cNvSpPr/>
                <p:nvPr/>
              </p:nvSpPr>
              <p:spPr>
                <a:xfrm rot="2505704">
                  <a:off x="4376067" y="1743208"/>
                  <a:ext cx="441673" cy="2856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Hình Bầu dục 188"/>
                <p:cNvSpPr/>
                <p:nvPr/>
              </p:nvSpPr>
              <p:spPr>
                <a:xfrm rot="2557862">
                  <a:off x="4514439" y="1895461"/>
                  <a:ext cx="684615" cy="4883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9" name="Nhóm 189"/>
                <p:cNvGrpSpPr/>
                <p:nvPr/>
              </p:nvGrpSpPr>
              <p:grpSpPr>
                <a:xfrm>
                  <a:off x="3180349" y="578678"/>
                  <a:ext cx="1676400" cy="1519954"/>
                  <a:chOff x="3083859" y="920479"/>
                  <a:chExt cx="1676400" cy="1519954"/>
                </a:xfrm>
              </p:grpSpPr>
              <p:sp>
                <p:nvSpPr>
                  <p:cNvPr id="170" name="Hình Bầu dục 190"/>
                  <p:cNvSpPr/>
                  <p:nvPr/>
                </p:nvSpPr>
                <p:spPr>
                  <a:xfrm>
                    <a:off x="3083859" y="1000546"/>
                    <a:ext cx="1676400" cy="1439887"/>
                  </a:xfrm>
                  <a:prstGeom prst="ellipse">
                    <a:avLst/>
                  </a:prstGeom>
                  <a:solidFill>
                    <a:srgbClr val="E7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Hình tự do: Hình 191"/>
                  <p:cNvSpPr/>
                  <p:nvPr/>
                </p:nvSpPr>
                <p:spPr>
                  <a:xfrm>
                    <a:off x="3133166" y="920479"/>
                    <a:ext cx="1563304" cy="550969"/>
                  </a:xfrm>
                  <a:custGeom>
                    <a:avLst/>
                    <a:gdLst>
                      <a:gd name="connsiteX0" fmla="*/ 766641 w 1533281"/>
                      <a:gd name="connsiteY0" fmla="*/ 0 h 486577"/>
                      <a:gd name="connsiteX1" fmla="*/ 1524404 w 1533281"/>
                      <a:gd name="connsiteY1" fmla="*/ 464160 h 486577"/>
                      <a:gd name="connsiteX2" fmla="*/ 1533281 w 1533281"/>
                      <a:gd name="connsiteY2" fmla="*/ 486576 h 486577"/>
                      <a:gd name="connsiteX3" fmla="*/ 1524395 w 1533281"/>
                      <a:gd name="connsiteY3" fmla="*/ 478446 h 486577"/>
                      <a:gd name="connsiteX4" fmla="*/ 766642 w 1533281"/>
                      <a:gd name="connsiteY4" fmla="*/ 310292 h 486577"/>
                      <a:gd name="connsiteX5" fmla="*/ 8888 w 1533281"/>
                      <a:gd name="connsiteY5" fmla="*/ 478446 h 486577"/>
                      <a:gd name="connsiteX6" fmla="*/ 0 w 1533281"/>
                      <a:gd name="connsiteY6" fmla="*/ 486577 h 486577"/>
                      <a:gd name="connsiteX7" fmla="*/ 8879 w 1533281"/>
                      <a:gd name="connsiteY7" fmla="*/ 464160 h 486577"/>
                      <a:gd name="connsiteX8" fmla="*/ 766641 w 1533281"/>
                      <a:gd name="connsiteY8" fmla="*/ 0 h 48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3281" h="486577">
                        <a:moveTo>
                          <a:pt x="766641" y="0"/>
                        </a:moveTo>
                        <a:cubicBezTo>
                          <a:pt x="1107286" y="0"/>
                          <a:pt x="1399558" y="191393"/>
                          <a:pt x="1524404" y="464160"/>
                        </a:cubicBezTo>
                        <a:lnTo>
                          <a:pt x="1533281" y="486576"/>
                        </a:lnTo>
                        <a:lnTo>
                          <a:pt x="1524395" y="478446"/>
                        </a:lnTo>
                        <a:cubicBezTo>
                          <a:pt x="1399533" y="379607"/>
                          <a:pt x="1107235" y="310292"/>
                          <a:pt x="766642" y="310292"/>
                        </a:cubicBezTo>
                        <a:cubicBezTo>
                          <a:pt x="426049" y="310292"/>
                          <a:pt x="133751" y="379607"/>
                          <a:pt x="8888" y="478446"/>
                        </a:cubicBezTo>
                        <a:lnTo>
                          <a:pt x="0" y="486577"/>
                        </a:lnTo>
                        <a:lnTo>
                          <a:pt x="8879" y="464160"/>
                        </a:lnTo>
                        <a:cubicBezTo>
                          <a:pt x="133724" y="191393"/>
                          <a:pt x="425996" y="0"/>
                          <a:pt x="76664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7" name="Hình tự do: Hình 177"/>
              <p:cNvSpPr/>
              <p:nvPr/>
            </p:nvSpPr>
            <p:spPr>
              <a:xfrm rot="5246242">
                <a:off x="1482342" y="688680"/>
                <a:ext cx="1470117" cy="550969"/>
              </a:xfrm>
              <a:custGeom>
                <a:avLst/>
                <a:gdLst>
                  <a:gd name="connsiteX0" fmla="*/ 766641 w 1533281"/>
                  <a:gd name="connsiteY0" fmla="*/ 0 h 486577"/>
                  <a:gd name="connsiteX1" fmla="*/ 1524404 w 1533281"/>
                  <a:gd name="connsiteY1" fmla="*/ 464160 h 486577"/>
                  <a:gd name="connsiteX2" fmla="*/ 1533281 w 1533281"/>
                  <a:gd name="connsiteY2" fmla="*/ 486576 h 486577"/>
                  <a:gd name="connsiteX3" fmla="*/ 1524395 w 1533281"/>
                  <a:gd name="connsiteY3" fmla="*/ 478446 h 486577"/>
                  <a:gd name="connsiteX4" fmla="*/ 766642 w 1533281"/>
                  <a:gd name="connsiteY4" fmla="*/ 310292 h 486577"/>
                  <a:gd name="connsiteX5" fmla="*/ 8888 w 1533281"/>
                  <a:gd name="connsiteY5" fmla="*/ 478446 h 486577"/>
                  <a:gd name="connsiteX6" fmla="*/ 0 w 1533281"/>
                  <a:gd name="connsiteY6" fmla="*/ 486577 h 486577"/>
                  <a:gd name="connsiteX7" fmla="*/ 8879 w 1533281"/>
                  <a:gd name="connsiteY7" fmla="*/ 464160 h 486577"/>
                  <a:gd name="connsiteX8" fmla="*/ 766641 w 1533281"/>
                  <a:gd name="connsiteY8" fmla="*/ 0 h 48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81" h="486577">
                    <a:moveTo>
                      <a:pt x="766641" y="0"/>
                    </a:moveTo>
                    <a:cubicBezTo>
                      <a:pt x="1107286" y="0"/>
                      <a:pt x="1399558" y="191393"/>
                      <a:pt x="1524404" y="464160"/>
                    </a:cubicBezTo>
                    <a:lnTo>
                      <a:pt x="1533281" y="486576"/>
                    </a:lnTo>
                    <a:lnTo>
                      <a:pt x="1524395" y="478446"/>
                    </a:lnTo>
                    <a:cubicBezTo>
                      <a:pt x="1399533" y="379607"/>
                      <a:pt x="1107235" y="310292"/>
                      <a:pt x="766642" y="310292"/>
                    </a:cubicBezTo>
                    <a:cubicBezTo>
                      <a:pt x="426049" y="310292"/>
                      <a:pt x="133751" y="379607"/>
                      <a:pt x="8888" y="478446"/>
                    </a:cubicBezTo>
                    <a:lnTo>
                      <a:pt x="0" y="486577"/>
                    </a:lnTo>
                    <a:lnTo>
                      <a:pt x="8879" y="464160"/>
                    </a:lnTo>
                    <a:cubicBezTo>
                      <a:pt x="133724" y="191393"/>
                      <a:pt x="425996" y="0"/>
                      <a:pt x="7666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8" name="Hình Bầu dục 178"/>
              <p:cNvSpPr/>
              <p:nvPr/>
            </p:nvSpPr>
            <p:spPr>
              <a:xfrm rot="7514633">
                <a:off x="1870309" y="776264"/>
                <a:ext cx="541110" cy="369073"/>
              </a:xfrm>
              <a:prstGeom prst="ellipse">
                <a:avLst/>
              </a:prstGeom>
              <a:solidFill>
                <a:srgbClr val="E7CC99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9" name="Nhóm 179"/>
              <p:cNvGrpSpPr/>
              <p:nvPr/>
            </p:nvGrpSpPr>
            <p:grpSpPr>
              <a:xfrm>
                <a:off x="1003938" y="853347"/>
                <a:ext cx="418125" cy="155409"/>
                <a:chOff x="2038996" y="606586"/>
                <a:chExt cx="611586" cy="346281"/>
              </a:xfrm>
            </p:grpSpPr>
            <p:sp>
              <p:nvSpPr>
                <p:cNvPr id="165" name="Hình tự do: Hình 185"/>
                <p:cNvSpPr/>
                <p:nvPr/>
              </p:nvSpPr>
              <p:spPr>
                <a:xfrm>
                  <a:off x="2038996" y="606586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Hình tự do: Hình 186"/>
                <p:cNvSpPr/>
                <p:nvPr/>
              </p:nvSpPr>
              <p:spPr>
                <a:xfrm rot="10800000">
                  <a:off x="2040752" y="779271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" name="Hình Bầu dục 180"/>
              <p:cNvSpPr/>
              <p:nvPr/>
            </p:nvSpPr>
            <p:spPr>
              <a:xfrm>
                <a:off x="1038298" y="878737"/>
                <a:ext cx="161400" cy="1042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ình tự do: Hình 181"/>
              <p:cNvSpPr/>
              <p:nvPr/>
            </p:nvSpPr>
            <p:spPr>
              <a:xfrm rot="20669893">
                <a:off x="2057613" y="828870"/>
                <a:ext cx="200544" cy="229279"/>
              </a:xfrm>
              <a:custGeom>
                <a:avLst/>
                <a:gdLst>
                  <a:gd name="connsiteX0" fmla="*/ 200544 w 200544"/>
                  <a:gd name="connsiteY0" fmla="*/ 0 h 229279"/>
                  <a:gd name="connsiteX1" fmla="*/ 14899 w 200544"/>
                  <a:gd name="connsiteY1" fmla="*/ 80973 h 229279"/>
                  <a:gd name="connsiteX2" fmla="*/ 1074 w 200544"/>
                  <a:gd name="connsiteY2" fmla="*/ 159971 h 229279"/>
                  <a:gd name="connsiteX3" fmla="*/ 3049 w 200544"/>
                  <a:gd name="connsiteY3" fmla="*/ 195520 h 229279"/>
                  <a:gd name="connsiteX4" fmla="*/ 119571 w 200544"/>
                  <a:gd name="connsiteY4" fmla="*/ 197495 h 229279"/>
                  <a:gd name="connsiteX5" fmla="*/ 125496 w 200544"/>
                  <a:gd name="connsiteY5" fmla="*/ 136272 h 229279"/>
                  <a:gd name="connsiteX6" fmla="*/ 123521 w 200544"/>
                  <a:gd name="connsiteY6" fmla="*/ 122447 h 229279"/>
                  <a:gd name="connsiteX7" fmla="*/ 109696 w 200544"/>
                  <a:gd name="connsiteY7" fmla="*/ 108623 h 229279"/>
                  <a:gd name="connsiteX8" fmla="*/ 82047 w 200544"/>
                  <a:gd name="connsiteY8" fmla="*/ 100723 h 229279"/>
                  <a:gd name="connsiteX9" fmla="*/ 74147 w 200544"/>
                  <a:gd name="connsiteY9" fmla="*/ 102698 h 229279"/>
                  <a:gd name="connsiteX10" fmla="*/ 42548 w 200544"/>
                  <a:gd name="connsiteY10" fmla="*/ 134297 h 229279"/>
                  <a:gd name="connsiteX11" fmla="*/ 52423 w 200544"/>
                  <a:gd name="connsiteY11" fmla="*/ 167871 h 229279"/>
                  <a:gd name="connsiteX12" fmla="*/ 70197 w 200544"/>
                  <a:gd name="connsiteY12" fmla="*/ 169846 h 229279"/>
                  <a:gd name="connsiteX13" fmla="*/ 78097 w 200544"/>
                  <a:gd name="connsiteY13" fmla="*/ 165896 h 229279"/>
                  <a:gd name="connsiteX14" fmla="*/ 74147 w 200544"/>
                  <a:gd name="connsiteY14" fmla="*/ 146147 h 22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544" h="229279">
                    <a:moveTo>
                      <a:pt x="200544" y="0"/>
                    </a:moveTo>
                    <a:cubicBezTo>
                      <a:pt x="127582" y="13575"/>
                      <a:pt x="68581" y="13407"/>
                      <a:pt x="14899" y="80973"/>
                    </a:cubicBezTo>
                    <a:cubicBezTo>
                      <a:pt x="-1731" y="101904"/>
                      <a:pt x="5682" y="133638"/>
                      <a:pt x="1074" y="159971"/>
                    </a:cubicBezTo>
                    <a:cubicBezTo>
                      <a:pt x="1732" y="171821"/>
                      <a:pt x="-2839" y="185216"/>
                      <a:pt x="3049" y="195520"/>
                    </a:cubicBezTo>
                    <a:cubicBezTo>
                      <a:pt x="38374" y="257339"/>
                      <a:pt x="64420" y="219555"/>
                      <a:pt x="119571" y="197495"/>
                    </a:cubicBezTo>
                    <a:cubicBezTo>
                      <a:pt x="121546" y="177087"/>
                      <a:pt x="128396" y="156569"/>
                      <a:pt x="125496" y="136272"/>
                    </a:cubicBezTo>
                    <a:cubicBezTo>
                      <a:pt x="124838" y="131664"/>
                      <a:pt x="125831" y="126489"/>
                      <a:pt x="123521" y="122447"/>
                    </a:cubicBezTo>
                    <a:cubicBezTo>
                      <a:pt x="120288" y="116789"/>
                      <a:pt x="115469" y="111647"/>
                      <a:pt x="109696" y="108623"/>
                    </a:cubicBezTo>
                    <a:cubicBezTo>
                      <a:pt x="101205" y="104175"/>
                      <a:pt x="91263" y="103356"/>
                      <a:pt x="82047" y="100723"/>
                    </a:cubicBezTo>
                    <a:cubicBezTo>
                      <a:pt x="79414" y="101381"/>
                      <a:pt x="76575" y="101484"/>
                      <a:pt x="74147" y="102698"/>
                    </a:cubicBezTo>
                    <a:cubicBezTo>
                      <a:pt x="58597" y="110472"/>
                      <a:pt x="54815" y="119576"/>
                      <a:pt x="42548" y="134297"/>
                    </a:cubicBezTo>
                    <a:cubicBezTo>
                      <a:pt x="45840" y="145488"/>
                      <a:pt x="45261" y="158663"/>
                      <a:pt x="52423" y="167871"/>
                    </a:cubicBezTo>
                    <a:cubicBezTo>
                      <a:pt x="56083" y="172576"/>
                      <a:pt x="64253" y="170303"/>
                      <a:pt x="70197" y="169846"/>
                    </a:cubicBezTo>
                    <a:cubicBezTo>
                      <a:pt x="73132" y="169620"/>
                      <a:pt x="77613" y="168800"/>
                      <a:pt x="78097" y="165896"/>
                    </a:cubicBezTo>
                    <a:cubicBezTo>
                      <a:pt x="79201" y="159274"/>
                      <a:pt x="75464" y="152730"/>
                      <a:pt x="74147" y="146147"/>
                    </a:cubicBezTo>
                  </a:path>
                </a:pathLst>
              </a:custGeom>
              <a:noFill/>
              <a:ln>
                <a:solidFill>
                  <a:srgbClr val="C16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ình Bầu dục 182"/>
              <p:cNvSpPr/>
              <p:nvPr/>
            </p:nvSpPr>
            <p:spPr>
              <a:xfrm>
                <a:off x="2185516" y="1587464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ình Bầu dục 183"/>
              <p:cNvSpPr/>
              <p:nvPr/>
            </p:nvSpPr>
            <p:spPr>
              <a:xfrm>
                <a:off x="2270959" y="152511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ình Bầu dục 184"/>
              <p:cNvSpPr/>
              <p:nvPr/>
            </p:nvSpPr>
            <p:spPr>
              <a:xfrm>
                <a:off x="2347074" y="143958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Hình tự do: Hình 175"/>
            <p:cNvSpPr/>
            <p:nvPr/>
          </p:nvSpPr>
          <p:spPr>
            <a:xfrm rot="825370">
              <a:off x="1511057" y="1109234"/>
              <a:ext cx="316248" cy="154539"/>
            </a:xfrm>
            <a:custGeom>
              <a:avLst/>
              <a:gdLst>
                <a:gd name="connsiteX0" fmla="*/ 223014 w 402928"/>
                <a:gd name="connsiteY0" fmla="*/ 7685 h 281209"/>
                <a:gd name="connsiteX1" fmla="*/ 273423 w 402928"/>
                <a:gd name="connsiteY1" fmla="*/ 0 h 281209"/>
                <a:gd name="connsiteX2" fmla="*/ 364997 w 402928"/>
                <a:gd name="connsiteY2" fmla="*/ 28641 h 281209"/>
                <a:gd name="connsiteX3" fmla="*/ 370643 w 402928"/>
                <a:gd name="connsiteY3" fmla="*/ 34965 h 281209"/>
                <a:gd name="connsiteX4" fmla="*/ 372836 w 402928"/>
                <a:gd name="connsiteY4" fmla="*/ 34038 h 281209"/>
                <a:gd name="connsiteX5" fmla="*/ 375553 w 402928"/>
                <a:gd name="connsiteY5" fmla="*/ 40464 h 281209"/>
                <a:gd name="connsiteX6" fmla="*/ 392751 w 402928"/>
                <a:gd name="connsiteY6" fmla="*/ 59724 h 281209"/>
                <a:gd name="connsiteX7" fmla="*/ 402928 w 402928"/>
                <a:gd name="connsiteY7" fmla="*/ 97788 h 281209"/>
                <a:gd name="connsiteX8" fmla="*/ 400108 w 402928"/>
                <a:gd name="connsiteY8" fmla="*/ 108335 h 281209"/>
                <a:gd name="connsiteX9" fmla="*/ 397414 w 402928"/>
                <a:gd name="connsiteY9" fmla="*/ 132602 h 281209"/>
                <a:gd name="connsiteX10" fmla="*/ 244494 w 402928"/>
                <a:gd name="connsiteY10" fmla="*/ 245168 h 281209"/>
                <a:gd name="connsiteX11" fmla="*/ 31749 w 402928"/>
                <a:gd name="connsiteY11" fmla="*/ 256702 h 281209"/>
                <a:gd name="connsiteX12" fmla="*/ 29190 w 402928"/>
                <a:gd name="connsiteY12" fmla="*/ 250650 h 281209"/>
                <a:gd name="connsiteX13" fmla="*/ 14715 w 402928"/>
                <a:gd name="connsiteY13" fmla="*/ 238896 h 281209"/>
                <a:gd name="connsiteX14" fmla="*/ 62131 w 402928"/>
                <a:gd name="connsiteY14" fmla="*/ 83701 h 281209"/>
                <a:gd name="connsiteX15" fmla="*/ 153076 w 402928"/>
                <a:gd name="connsiteY15" fmla="*/ 53118 h 281209"/>
                <a:gd name="connsiteX16" fmla="*/ 158864 w 402928"/>
                <a:gd name="connsiteY16" fmla="*/ 54379 h 281209"/>
                <a:gd name="connsiteX17" fmla="*/ 166035 w 402928"/>
                <a:gd name="connsiteY17" fmla="*/ 43114 h 281209"/>
                <a:gd name="connsiteX18" fmla="*/ 223014 w 402928"/>
                <a:gd name="connsiteY18" fmla="*/ 7685 h 2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28" h="281209">
                  <a:moveTo>
                    <a:pt x="223014" y="7685"/>
                  </a:moveTo>
                  <a:cubicBezTo>
                    <a:pt x="238508" y="2736"/>
                    <a:pt x="255542" y="0"/>
                    <a:pt x="273423" y="0"/>
                  </a:cubicBezTo>
                  <a:cubicBezTo>
                    <a:pt x="309185" y="0"/>
                    <a:pt x="341561" y="10945"/>
                    <a:pt x="364997" y="28641"/>
                  </a:cubicBezTo>
                  <a:lnTo>
                    <a:pt x="370643" y="34965"/>
                  </a:lnTo>
                  <a:lnTo>
                    <a:pt x="372836" y="34038"/>
                  </a:lnTo>
                  <a:lnTo>
                    <a:pt x="375553" y="40464"/>
                  </a:lnTo>
                  <a:lnTo>
                    <a:pt x="392751" y="59724"/>
                  </a:lnTo>
                  <a:cubicBezTo>
                    <a:pt x="399304" y="71424"/>
                    <a:pt x="402928" y="84286"/>
                    <a:pt x="402928" y="97788"/>
                  </a:cubicBezTo>
                  <a:lnTo>
                    <a:pt x="400108" y="108335"/>
                  </a:lnTo>
                  <a:lnTo>
                    <a:pt x="397414" y="132602"/>
                  </a:lnTo>
                  <a:cubicBezTo>
                    <a:pt x="379486" y="168333"/>
                    <a:pt x="320962" y="212832"/>
                    <a:pt x="244494" y="245168"/>
                  </a:cubicBezTo>
                  <a:cubicBezTo>
                    <a:pt x="142536" y="288283"/>
                    <a:pt x="47287" y="293447"/>
                    <a:pt x="31749" y="256702"/>
                  </a:cubicBezTo>
                  <a:lnTo>
                    <a:pt x="29190" y="250650"/>
                  </a:lnTo>
                  <a:lnTo>
                    <a:pt x="14715" y="238896"/>
                  </a:lnTo>
                  <a:cubicBezTo>
                    <a:pt x="-16995" y="195178"/>
                    <a:pt x="4234" y="125695"/>
                    <a:pt x="62131" y="83701"/>
                  </a:cubicBezTo>
                  <a:cubicBezTo>
                    <a:pt x="91080" y="62703"/>
                    <a:pt x="123715" y="52554"/>
                    <a:pt x="153076" y="53118"/>
                  </a:cubicBezTo>
                  <a:lnTo>
                    <a:pt x="158864" y="54379"/>
                  </a:lnTo>
                  <a:lnTo>
                    <a:pt x="166035" y="43114"/>
                  </a:lnTo>
                  <a:cubicBezTo>
                    <a:pt x="179999" y="27507"/>
                    <a:pt x="199773" y="15107"/>
                    <a:pt x="223014" y="76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7" name="Lưu đồ: Trễ 28"/>
          <p:cNvSpPr/>
          <p:nvPr/>
        </p:nvSpPr>
        <p:spPr>
          <a:xfrm rot="16200000">
            <a:off x="688708" y="1523591"/>
            <a:ext cx="480167" cy="410883"/>
          </a:xfrm>
          <a:prstGeom prst="flowChartDelay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72" name="Nhóm 87"/>
          <p:cNvGrpSpPr/>
          <p:nvPr/>
        </p:nvGrpSpPr>
        <p:grpSpPr>
          <a:xfrm>
            <a:off x="1598626" y="1357501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3" name="Hình Bầu dục 88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Hình Bầu dục 89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Nhóm 93"/>
          <p:cNvGrpSpPr/>
          <p:nvPr/>
        </p:nvGrpSpPr>
        <p:grpSpPr>
          <a:xfrm>
            <a:off x="1559101" y="3873815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6" name="Hình Bầu dục 94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Hình Bầu dục 95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Hình chữ nhật 12"/>
          <p:cNvSpPr/>
          <p:nvPr/>
        </p:nvSpPr>
        <p:spPr>
          <a:xfrm>
            <a:off x="723163" y="3118791"/>
            <a:ext cx="376970" cy="1074653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Hình chữ nhật 13"/>
          <p:cNvSpPr/>
          <p:nvPr/>
        </p:nvSpPr>
        <p:spPr>
          <a:xfrm>
            <a:off x="723162" y="3425172"/>
            <a:ext cx="376970" cy="1385639"/>
          </a:xfrm>
          <a:prstGeom prst="rect">
            <a:avLst/>
          </a:prstGeom>
          <a:solidFill>
            <a:srgbClr val="E1E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4" name="Hình ảnh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292694" y="4640196"/>
            <a:ext cx="843507" cy="341229"/>
          </a:xfrm>
          <a:prstGeom prst="rect">
            <a:avLst/>
          </a:prstGeom>
        </p:spPr>
      </p:pic>
      <p:sp>
        <p:nvSpPr>
          <p:cNvPr id="25" name="Hình thang 8"/>
          <p:cNvSpPr/>
          <p:nvPr/>
        </p:nvSpPr>
        <p:spPr>
          <a:xfrm>
            <a:off x="156669" y="2599135"/>
            <a:ext cx="1528270" cy="1148951"/>
          </a:xfrm>
          <a:prstGeom prst="trapezoid">
            <a:avLst/>
          </a:pr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Hình chữ nhật 80"/>
          <p:cNvSpPr/>
          <p:nvPr/>
        </p:nvSpPr>
        <p:spPr>
          <a:xfrm>
            <a:off x="2337081" y="0"/>
            <a:ext cx="163293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Hình chữ nhật 86"/>
          <p:cNvSpPr/>
          <p:nvPr/>
        </p:nvSpPr>
        <p:spPr>
          <a:xfrm>
            <a:off x="444527" y="2579288"/>
            <a:ext cx="950735" cy="39692"/>
          </a:xfrm>
          <a:prstGeom prst="rect">
            <a:avLst/>
          </a:prstGeom>
          <a:solidFill>
            <a:srgbClr val="8D4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8" name="Nhóm 87"/>
          <p:cNvGrpSpPr/>
          <p:nvPr/>
        </p:nvGrpSpPr>
        <p:grpSpPr>
          <a:xfrm>
            <a:off x="1598626" y="1357501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9" name="Hình Bầu dục 88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ình Bầu dục 89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Nhóm 93"/>
          <p:cNvGrpSpPr/>
          <p:nvPr/>
        </p:nvGrpSpPr>
        <p:grpSpPr>
          <a:xfrm>
            <a:off x="1559101" y="3873815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" name="Hình Bầu dục 94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ình Bầu dục 95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1"/>
          <p:cNvGrpSpPr/>
          <p:nvPr/>
        </p:nvGrpSpPr>
        <p:grpSpPr>
          <a:xfrm flipH="1">
            <a:off x="229096" y="-25815"/>
            <a:ext cx="1528271" cy="1367368"/>
            <a:chOff x="51187" y="0"/>
            <a:chExt cx="2027613" cy="1823157"/>
          </a:xfrm>
        </p:grpSpPr>
        <p:sp>
          <p:nvSpPr>
            <p:cNvPr id="35" name="Hình chữ nhật 4"/>
            <p:cNvSpPr/>
            <p:nvPr/>
          </p:nvSpPr>
          <p:spPr>
            <a:xfrm>
              <a:off x="960353" y="1477765"/>
              <a:ext cx="470101" cy="345392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Nhóm 81"/>
            <p:cNvGrpSpPr/>
            <p:nvPr/>
          </p:nvGrpSpPr>
          <p:grpSpPr>
            <a:xfrm flipH="1">
              <a:off x="51187" y="0"/>
              <a:ext cx="2027613" cy="1805126"/>
              <a:chOff x="892182" y="178458"/>
              <a:chExt cx="1931426" cy="1805126"/>
            </a:xfrm>
          </p:grpSpPr>
          <p:grpSp>
            <p:nvGrpSpPr>
              <p:cNvPr id="38" name="Nhóm 50"/>
              <p:cNvGrpSpPr/>
              <p:nvPr/>
            </p:nvGrpSpPr>
            <p:grpSpPr>
              <a:xfrm>
                <a:off x="892182" y="178458"/>
                <a:ext cx="1931426" cy="1805126"/>
                <a:chOff x="3180349" y="578678"/>
                <a:chExt cx="2018705" cy="1805126"/>
              </a:xfrm>
            </p:grpSpPr>
            <p:sp>
              <p:nvSpPr>
                <p:cNvPr id="49" name="Hình chữ nhật 48"/>
                <p:cNvSpPr/>
                <p:nvPr/>
              </p:nvSpPr>
              <p:spPr>
                <a:xfrm rot="2505704">
                  <a:off x="4376067" y="1743208"/>
                  <a:ext cx="441673" cy="2856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Hình Bầu dục 49"/>
                <p:cNvSpPr/>
                <p:nvPr/>
              </p:nvSpPr>
              <p:spPr>
                <a:xfrm rot="2557862">
                  <a:off x="4514439" y="1895461"/>
                  <a:ext cx="684615" cy="4883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" name="Nhóm 47"/>
                <p:cNvGrpSpPr/>
                <p:nvPr/>
              </p:nvGrpSpPr>
              <p:grpSpPr>
                <a:xfrm>
                  <a:off x="3180349" y="578678"/>
                  <a:ext cx="1676400" cy="1519954"/>
                  <a:chOff x="3083859" y="920479"/>
                  <a:chExt cx="1676400" cy="1519954"/>
                </a:xfrm>
              </p:grpSpPr>
              <p:sp>
                <p:nvSpPr>
                  <p:cNvPr id="52" name="Hình Bầu dục 46"/>
                  <p:cNvSpPr/>
                  <p:nvPr/>
                </p:nvSpPr>
                <p:spPr>
                  <a:xfrm>
                    <a:off x="3083859" y="1000546"/>
                    <a:ext cx="1676400" cy="1439887"/>
                  </a:xfrm>
                  <a:prstGeom prst="ellipse">
                    <a:avLst/>
                  </a:prstGeom>
                  <a:solidFill>
                    <a:srgbClr val="E7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Hình tự do: Hình 45"/>
                  <p:cNvSpPr/>
                  <p:nvPr/>
                </p:nvSpPr>
                <p:spPr>
                  <a:xfrm>
                    <a:off x="3133166" y="920479"/>
                    <a:ext cx="1563304" cy="550969"/>
                  </a:xfrm>
                  <a:custGeom>
                    <a:avLst/>
                    <a:gdLst>
                      <a:gd name="connsiteX0" fmla="*/ 766641 w 1533281"/>
                      <a:gd name="connsiteY0" fmla="*/ 0 h 486577"/>
                      <a:gd name="connsiteX1" fmla="*/ 1524404 w 1533281"/>
                      <a:gd name="connsiteY1" fmla="*/ 464160 h 486577"/>
                      <a:gd name="connsiteX2" fmla="*/ 1533281 w 1533281"/>
                      <a:gd name="connsiteY2" fmla="*/ 486576 h 486577"/>
                      <a:gd name="connsiteX3" fmla="*/ 1524395 w 1533281"/>
                      <a:gd name="connsiteY3" fmla="*/ 478446 h 486577"/>
                      <a:gd name="connsiteX4" fmla="*/ 766642 w 1533281"/>
                      <a:gd name="connsiteY4" fmla="*/ 310292 h 486577"/>
                      <a:gd name="connsiteX5" fmla="*/ 8888 w 1533281"/>
                      <a:gd name="connsiteY5" fmla="*/ 478446 h 486577"/>
                      <a:gd name="connsiteX6" fmla="*/ 0 w 1533281"/>
                      <a:gd name="connsiteY6" fmla="*/ 486577 h 486577"/>
                      <a:gd name="connsiteX7" fmla="*/ 8879 w 1533281"/>
                      <a:gd name="connsiteY7" fmla="*/ 464160 h 486577"/>
                      <a:gd name="connsiteX8" fmla="*/ 766641 w 1533281"/>
                      <a:gd name="connsiteY8" fmla="*/ 0 h 48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3281" h="486577">
                        <a:moveTo>
                          <a:pt x="766641" y="0"/>
                        </a:moveTo>
                        <a:cubicBezTo>
                          <a:pt x="1107286" y="0"/>
                          <a:pt x="1399558" y="191393"/>
                          <a:pt x="1524404" y="464160"/>
                        </a:cubicBezTo>
                        <a:lnTo>
                          <a:pt x="1533281" y="486576"/>
                        </a:lnTo>
                        <a:lnTo>
                          <a:pt x="1524395" y="478446"/>
                        </a:lnTo>
                        <a:cubicBezTo>
                          <a:pt x="1399533" y="379607"/>
                          <a:pt x="1107235" y="310292"/>
                          <a:pt x="766642" y="310292"/>
                        </a:cubicBezTo>
                        <a:cubicBezTo>
                          <a:pt x="426049" y="310292"/>
                          <a:pt x="133751" y="379607"/>
                          <a:pt x="8888" y="478446"/>
                        </a:cubicBezTo>
                        <a:lnTo>
                          <a:pt x="0" y="486577"/>
                        </a:lnTo>
                        <a:lnTo>
                          <a:pt x="8879" y="464160"/>
                        </a:lnTo>
                        <a:cubicBezTo>
                          <a:pt x="133724" y="191393"/>
                          <a:pt x="425996" y="0"/>
                          <a:pt x="76664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9" name="Hình tự do: Hình 54"/>
              <p:cNvSpPr/>
              <p:nvPr/>
            </p:nvSpPr>
            <p:spPr>
              <a:xfrm rot="5246242">
                <a:off x="1482342" y="688680"/>
                <a:ext cx="1470117" cy="550969"/>
              </a:xfrm>
              <a:custGeom>
                <a:avLst/>
                <a:gdLst>
                  <a:gd name="connsiteX0" fmla="*/ 766641 w 1533281"/>
                  <a:gd name="connsiteY0" fmla="*/ 0 h 486577"/>
                  <a:gd name="connsiteX1" fmla="*/ 1524404 w 1533281"/>
                  <a:gd name="connsiteY1" fmla="*/ 464160 h 486577"/>
                  <a:gd name="connsiteX2" fmla="*/ 1533281 w 1533281"/>
                  <a:gd name="connsiteY2" fmla="*/ 486576 h 486577"/>
                  <a:gd name="connsiteX3" fmla="*/ 1524395 w 1533281"/>
                  <a:gd name="connsiteY3" fmla="*/ 478446 h 486577"/>
                  <a:gd name="connsiteX4" fmla="*/ 766642 w 1533281"/>
                  <a:gd name="connsiteY4" fmla="*/ 310292 h 486577"/>
                  <a:gd name="connsiteX5" fmla="*/ 8888 w 1533281"/>
                  <a:gd name="connsiteY5" fmla="*/ 478446 h 486577"/>
                  <a:gd name="connsiteX6" fmla="*/ 0 w 1533281"/>
                  <a:gd name="connsiteY6" fmla="*/ 486577 h 486577"/>
                  <a:gd name="connsiteX7" fmla="*/ 8879 w 1533281"/>
                  <a:gd name="connsiteY7" fmla="*/ 464160 h 486577"/>
                  <a:gd name="connsiteX8" fmla="*/ 766641 w 1533281"/>
                  <a:gd name="connsiteY8" fmla="*/ 0 h 48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81" h="486577">
                    <a:moveTo>
                      <a:pt x="766641" y="0"/>
                    </a:moveTo>
                    <a:cubicBezTo>
                      <a:pt x="1107286" y="0"/>
                      <a:pt x="1399558" y="191393"/>
                      <a:pt x="1524404" y="464160"/>
                    </a:cubicBezTo>
                    <a:lnTo>
                      <a:pt x="1533281" y="486576"/>
                    </a:lnTo>
                    <a:lnTo>
                      <a:pt x="1524395" y="478446"/>
                    </a:lnTo>
                    <a:cubicBezTo>
                      <a:pt x="1399533" y="379607"/>
                      <a:pt x="1107235" y="310292"/>
                      <a:pt x="766642" y="310292"/>
                    </a:cubicBezTo>
                    <a:cubicBezTo>
                      <a:pt x="426049" y="310292"/>
                      <a:pt x="133751" y="379607"/>
                      <a:pt x="8888" y="478446"/>
                    </a:cubicBezTo>
                    <a:lnTo>
                      <a:pt x="0" y="486577"/>
                    </a:lnTo>
                    <a:lnTo>
                      <a:pt x="8879" y="464160"/>
                    </a:lnTo>
                    <a:cubicBezTo>
                      <a:pt x="133724" y="191393"/>
                      <a:pt x="425996" y="0"/>
                      <a:pt x="7666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Hình Bầu dục 55"/>
              <p:cNvSpPr/>
              <p:nvPr/>
            </p:nvSpPr>
            <p:spPr>
              <a:xfrm rot="7514633">
                <a:off x="1870309" y="776264"/>
                <a:ext cx="541110" cy="369073"/>
              </a:xfrm>
              <a:prstGeom prst="ellipse">
                <a:avLst/>
              </a:prstGeom>
              <a:solidFill>
                <a:srgbClr val="E7CC99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Nhóm 66"/>
              <p:cNvGrpSpPr/>
              <p:nvPr/>
            </p:nvGrpSpPr>
            <p:grpSpPr>
              <a:xfrm>
                <a:off x="1003938" y="853347"/>
                <a:ext cx="418125" cy="155409"/>
                <a:chOff x="2038996" y="606586"/>
                <a:chExt cx="611586" cy="346281"/>
              </a:xfrm>
            </p:grpSpPr>
            <p:sp>
              <p:nvSpPr>
                <p:cNvPr id="47" name="Hình tự do: Hình 63"/>
                <p:cNvSpPr/>
                <p:nvPr/>
              </p:nvSpPr>
              <p:spPr>
                <a:xfrm>
                  <a:off x="2038996" y="606586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Hình tự do: Hình 65"/>
                <p:cNvSpPr/>
                <p:nvPr/>
              </p:nvSpPr>
              <p:spPr>
                <a:xfrm rot="10800000">
                  <a:off x="2040752" y="779271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Hình Bầu dục 70"/>
              <p:cNvSpPr/>
              <p:nvPr/>
            </p:nvSpPr>
            <p:spPr>
              <a:xfrm>
                <a:off x="1038298" y="878737"/>
                <a:ext cx="161400" cy="1042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Hình tự do: Hình 74"/>
              <p:cNvSpPr/>
              <p:nvPr/>
            </p:nvSpPr>
            <p:spPr>
              <a:xfrm rot="20669893">
                <a:off x="2057613" y="828870"/>
                <a:ext cx="200544" cy="229279"/>
              </a:xfrm>
              <a:custGeom>
                <a:avLst/>
                <a:gdLst>
                  <a:gd name="connsiteX0" fmla="*/ 200544 w 200544"/>
                  <a:gd name="connsiteY0" fmla="*/ 0 h 229279"/>
                  <a:gd name="connsiteX1" fmla="*/ 14899 w 200544"/>
                  <a:gd name="connsiteY1" fmla="*/ 80973 h 229279"/>
                  <a:gd name="connsiteX2" fmla="*/ 1074 w 200544"/>
                  <a:gd name="connsiteY2" fmla="*/ 159971 h 229279"/>
                  <a:gd name="connsiteX3" fmla="*/ 3049 w 200544"/>
                  <a:gd name="connsiteY3" fmla="*/ 195520 h 229279"/>
                  <a:gd name="connsiteX4" fmla="*/ 119571 w 200544"/>
                  <a:gd name="connsiteY4" fmla="*/ 197495 h 229279"/>
                  <a:gd name="connsiteX5" fmla="*/ 125496 w 200544"/>
                  <a:gd name="connsiteY5" fmla="*/ 136272 h 229279"/>
                  <a:gd name="connsiteX6" fmla="*/ 123521 w 200544"/>
                  <a:gd name="connsiteY6" fmla="*/ 122447 h 229279"/>
                  <a:gd name="connsiteX7" fmla="*/ 109696 w 200544"/>
                  <a:gd name="connsiteY7" fmla="*/ 108623 h 229279"/>
                  <a:gd name="connsiteX8" fmla="*/ 82047 w 200544"/>
                  <a:gd name="connsiteY8" fmla="*/ 100723 h 229279"/>
                  <a:gd name="connsiteX9" fmla="*/ 74147 w 200544"/>
                  <a:gd name="connsiteY9" fmla="*/ 102698 h 229279"/>
                  <a:gd name="connsiteX10" fmla="*/ 42548 w 200544"/>
                  <a:gd name="connsiteY10" fmla="*/ 134297 h 229279"/>
                  <a:gd name="connsiteX11" fmla="*/ 52423 w 200544"/>
                  <a:gd name="connsiteY11" fmla="*/ 167871 h 229279"/>
                  <a:gd name="connsiteX12" fmla="*/ 70197 w 200544"/>
                  <a:gd name="connsiteY12" fmla="*/ 169846 h 229279"/>
                  <a:gd name="connsiteX13" fmla="*/ 78097 w 200544"/>
                  <a:gd name="connsiteY13" fmla="*/ 165896 h 229279"/>
                  <a:gd name="connsiteX14" fmla="*/ 74147 w 200544"/>
                  <a:gd name="connsiteY14" fmla="*/ 146147 h 22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544" h="229279">
                    <a:moveTo>
                      <a:pt x="200544" y="0"/>
                    </a:moveTo>
                    <a:cubicBezTo>
                      <a:pt x="127582" y="13575"/>
                      <a:pt x="68581" y="13407"/>
                      <a:pt x="14899" y="80973"/>
                    </a:cubicBezTo>
                    <a:cubicBezTo>
                      <a:pt x="-1731" y="101904"/>
                      <a:pt x="5682" y="133638"/>
                      <a:pt x="1074" y="159971"/>
                    </a:cubicBezTo>
                    <a:cubicBezTo>
                      <a:pt x="1732" y="171821"/>
                      <a:pt x="-2839" y="185216"/>
                      <a:pt x="3049" y="195520"/>
                    </a:cubicBezTo>
                    <a:cubicBezTo>
                      <a:pt x="38374" y="257339"/>
                      <a:pt x="64420" y="219555"/>
                      <a:pt x="119571" y="197495"/>
                    </a:cubicBezTo>
                    <a:cubicBezTo>
                      <a:pt x="121546" y="177087"/>
                      <a:pt x="128396" y="156569"/>
                      <a:pt x="125496" y="136272"/>
                    </a:cubicBezTo>
                    <a:cubicBezTo>
                      <a:pt x="124838" y="131664"/>
                      <a:pt x="125831" y="126489"/>
                      <a:pt x="123521" y="122447"/>
                    </a:cubicBezTo>
                    <a:cubicBezTo>
                      <a:pt x="120288" y="116789"/>
                      <a:pt x="115469" y="111647"/>
                      <a:pt x="109696" y="108623"/>
                    </a:cubicBezTo>
                    <a:cubicBezTo>
                      <a:pt x="101205" y="104175"/>
                      <a:pt x="91263" y="103356"/>
                      <a:pt x="82047" y="100723"/>
                    </a:cubicBezTo>
                    <a:cubicBezTo>
                      <a:pt x="79414" y="101381"/>
                      <a:pt x="76575" y="101484"/>
                      <a:pt x="74147" y="102698"/>
                    </a:cubicBezTo>
                    <a:cubicBezTo>
                      <a:pt x="58597" y="110472"/>
                      <a:pt x="54815" y="119576"/>
                      <a:pt x="42548" y="134297"/>
                    </a:cubicBezTo>
                    <a:cubicBezTo>
                      <a:pt x="45840" y="145488"/>
                      <a:pt x="45261" y="158663"/>
                      <a:pt x="52423" y="167871"/>
                    </a:cubicBezTo>
                    <a:cubicBezTo>
                      <a:pt x="56083" y="172576"/>
                      <a:pt x="64253" y="170303"/>
                      <a:pt x="70197" y="169846"/>
                    </a:cubicBezTo>
                    <a:cubicBezTo>
                      <a:pt x="73132" y="169620"/>
                      <a:pt x="77613" y="168800"/>
                      <a:pt x="78097" y="165896"/>
                    </a:cubicBezTo>
                    <a:cubicBezTo>
                      <a:pt x="79201" y="159274"/>
                      <a:pt x="75464" y="152730"/>
                      <a:pt x="74147" y="146147"/>
                    </a:cubicBezTo>
                  </a:path>
                </a:pathLst>
              </a:custGeom>
              <a:noFill/>
              <a:ln>
                <a:solidFill>
                  <a:srgbClr val="C16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Hình Bầu dục 76"/>
              <p:cNvSpPr/>
              <p:nvPr/>
            </p:nvSpPr>
            <p:spPr>
              <a:xfrm>
                <a:off x="2185516" y="1587464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Hình Bầu dục 77"/>
              <p:cNvSpPr/>
              <p:nvPr/>
            </p:nvSpPr>
            <p:spPr>
              <a:xfrm>
                <a:off x="2270959" y="152511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Hình Bầu dục 78"/>
              <p:cNvSpPr/>
              <p:nvPr/>
            </p:nvSpPr>
            <p:spPr>
              <a:xfrm>
                <a:off x="2347074" y="143958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Hình tự do: Hình 101"/>
            <p:cNvSpPr/>
            <p:nvPr/>
          </p:nvSpPr>
          <p:spPr>
            <a:xfrm rot="825370">
              <a:off x="1511057" y="1109234"/>
              <a:ext cx="316248" cy="154539"/>
            </a:xfrm>
            <a:custGeom>
              <a:avLst/>
              <a:gdLst>
                <a:gd name="connsiteX0" fmla="*/ 223014 w 402928"/>
                <a:gd name="connsiteY0" fmla="*/ 7685 h 281209"/>
                <a:gd name="connsiteX1" fmla="*/ 273423 w 402928"/>
                <a:gd name="connsiteY1" fmla="*/ 0 h 281209"/>
                <a:gd name="connsiteX2" fmla="*/ 364997 w 402928"/>
                <a:gd name="connsiteY2" fmla="*/ 28641 h 281209"/>
                <a:gd name="connsiteX3" fmla="*/ 370643 w 402928"/>
                <a:gd name="connsiteY3" fmla="*/ 34965 h 281209"/>
                <a:gd name="connsiteX4" fmla="*/ 372836 w 402928"/>
                <a:gd name="connsiteY4" fmla="*/ 34038 h 281209"/>
                <a:gd name="connsiteX5" fmla="*/ 375553 w 402928"/>
                <a:gd name="connsiteY5" fmla="*/ 40464 h 281209"/>
                <a:gd name="connsiteX6" fmla="*/ 392751 w 402928"/>
                <a:gd name="connsiteY6" fmla="*/ 59724 h 281209"/>
                <a:gd name="connsiteX7" fmla="*/ 402928 w 402928"/>
                <a:gd name="connsiteY7" fmla="*/ 97788 h 281209"/>
                <a:gd name="connsiteX8" fmla="*/ 400108 w 402928"/>
                <a:gd name="connsiteY8" fmla="*/ 108335 h 281209"/>
                <a:gd name="connsiteX9" fmla="*/ 397414 w 402928"/>
                <a:gd name="connsiteY9" fmla="*/ 132602 h 281209"/>
                <a:gd name="connsiteX10" fmla="*/ 244494 w 402928"/>
                <a:gd name="connsiteY10" fmla="*/ 245168 h 281209"/>
                <a:gd name="connsiteX11" fmla="*/ 31749 w 402928"/>
                <a:gd name="connsiteY11" fmla="*/ 256702 h 281209"/>
                <a:gd name="connsiteX12" fmla="*/ 29190 w 402928"/>
                <a:gd name="connsiteY12" fmla="*/ 250650 h 281209"/>
                <a:gd name="connsiteX13" fmla="*/ 14715 w 402928"/>
                <a:gd name="connsiteY13" fmla="*/ 238896 h 281209"/>
                <a:gd name="connsiteX14" fmla="*/ 62131 w 402928"/>
                <a:gd name="connsiteY14" fmla="*/ 83701 h 281209"/>
                <a:gd name="connsiteX15" fmla="*/ 153076 w 402928"/>
                <a:gd name="connsiteY15" fmla="*/ 53118 h 281209"/>
                <a:gd name="connsiteX16" fmla="*/ 158864 w 402928"/>
                <a:gd name="connsiteY16" fmla="*/ 54379 h 281209"/>
                <a:gd name="connsiteX17" fmla="*/ 166035 w 402928"/>
                <a:gd name="connsiteY17" fmla="*/ 43114 h 281209"/>
                <a:gd name="connsiteX18" fmla="*/ 223014 w 402928"/>
                <a:gd name="connsiteY18" fmla="*/ 7685 h 2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28" h="281209">
                  <a:moveTo>
                    <a:pt x="223014" y="7685"/>
                  </a:moveTo>
                  <a:cubicBezTo>
                    <a:pt x="238508" y="2736"/>
                    <a:pt x="255542" y="0"/>
                    <a:pt x="273423" y="0"/>
                  </a:cubicBezTo>
                  <a:cubicBezTo>
                    <a:pt x="309185" y="0"/>
                    <a:pt x="341561" y="10945"/>
                    <a:pt x="364997" y="28641"/>
                  </a:cubicBezTo>
                  <a:lnTo>
                    <a:pt x="370643" y="34965"/>
                  </a:lnTo>
                  <a:lnTo>
                    <a:pt x="372836" y="34038"/>
                  </a:lnTo>
                  <a:lnTo>
                    <a:pt x="375553" y="40464"/>
                  </a:lnTo>
                  <a:lnTo>
                    <a:pt x="392751" y="59724"/>
                  </a:lnTo>
                  <a:cubicBezTo>
                    <a:pt x="399304" y="71424"/>
                    <a:pt x="402928" y="84286"/>
                    <a:pt x="402928" y="97788"/>
                  </a:cubicBezTo>
                  <a:lnTo>
                    <a:pt x="400108" y="108335"/>
                  </a:lnTo>
                  <a:lnTo>
                    <a:pt x="397414" y="132602"/>
                  </a:lnTo>
                  <a:cubicBezTo>
                    <a:pt x="379486" y="168333"/>
                    <a:pt x="320962" y="212832"/>
                    <a:pt x="244494" y="245168"/>
                  </a:cubicBezTo>
                  <a:cubicBezTo>
                    <a:pt x="142536" y="288283"/>
                    <a:pt x="47287" y="293447"/>
                    <a:pt x="31749" y="256702"/>
                  </a:cubicBezTo>
                  <a:lnTo>
                    <a:pt x="29190" y="250650"/>
                  </a:lnTo>
                  <a:lnTo>
                    <a:pt x="14715" y="238896"/>
                  </a:lnTo>
                  <a:cubicBezTo>
                    <a:pt x="-16995" y="195178"/>
                    <a:pt x="4234" y="125695"/>
                    <a:pt x="62131" y="83701"/>
                  </a:cubicBezTo>
                  <a:cubicBezTo>
                    <a:pt x="91080" y="62703"/>
                    <a:pt x="123715" y="52554"/>
                    <a:pt x="153076" y="53118"/>
                  </a:cubicBezTo>
                  <a:lnTo>
                    <a:pt x="158864" y="54379"/>
                  </a:lnTo>
                  <a:lnTo>
                    <a:pt x="166035" y="43114"/>
                  </a:lnTo>
                  <a:cubicBezTo>
                    <a:pt x="179999" y="27507"/>
                    <a:pt x="199773" y="15107"/>
                    <a:pt x="223014" y="76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4" name="Lưu đồ: Dữ liệu được Lưu 29"/>
          <p:cNvSpPr/>
          <p:nvPr/>
        </p:nvSpPr>
        <p:spPr>
          <a:xfrm rot="16200000">
            <a:off x="701598" y="1257477"/>
            <a:ext cx="380408" cy="336905"/>
          </a:xfrm>
          <a:prstGeom prst="flowChartOnlineStorage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5" name="Hình tự do: Hình 32"/>
          <p:cNvSpPr/>
          <p:nvPr/>
        </p:nvSpPr>
        <p:spPr>
          <a:xfrm rot="16200000">
            <a:off x="268542" y="1472416"/>
            <a:ext cx="1302705" cy="950734"/>
          </a:xfrm>
          <a:custGeom>
            <a:avLst/>
            <a:gdLst>
              <a:gd name="connsiteX0" fmla="*/ 1185365 w 1185365"/>
              <a:gd name="connsiteY0" fmla="*/ 878627 h 1357102"/>
              <a:gd name="connsiteX1" fmla="*/ 1167561 w 1185365"/>
              <a:gd name="connsiteY1" fmla="*/ 942674 h 1357102"/>
              <a:gd name="connsiteX2" fmla="*/ 607657 w 1185365"/>
              <a:gd name="connsiteY2" fmla="*/ 1357102 h 1357102"/>
              <a:gd name="connsiteX3" fmla="*/ 0 w 1185365"/>
              <a:gd name="connsiteY3" fmla="*/ 1357101 h 1357102"/>
              <a:gd name="connsiteX4" fmla="*/ 0 w 1185365"/>
              <a:gd name="connsiteY4" fmla="*/ 0 h 1357102"/>
              <a:gd name="connsiteX5" fmla="*/ 607657 w 1185365"/>
              <a:gd name="connsiteY5" fmla="*/ 0 h 1357102"/>
              <a:gd name="connsiteX6" fmla="*/ 1111536 w 1185365"/>
              <a:gd name="connsiteY6" fmla="*/ 299167 h 1357102"/>
              <a:gd name="connsiteX7" fmla="*/ 1162534 w 1185365"/>
              <a:gd name="connsiteY7" fmla="*/ 404086 h 1357102"/>
              <a:gd name="connsiteX8" fmla="*/ 1080005 w 1185365"/>
              <a:gd name="connsiteY8" fmla="*/ 404086 h 1357102"/>
              <a:gd name="connsiteX9" fmla="*/ 1044131 w 1185365"/>
              <a:gd name="connsiteY9" fmla="*/ 641356 h 1357102"/>
              <a:gd name="connsiteX10" fmla="*/ 1080005 w 1185365"/>
              <a:gd name="connsiteY10" fmla="*/ 878627 h 1357102"/>
              <a:gd name="connsiteX11" fmla="*/ 1185365 w 1185365"/>
              <a:gd name="connsiteY11" fmla="*/ 878627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365" h="1357102">
                <a:moveTo>
                  <a:pt x="1185365" y="878627"/>
                </a:moveTo>
                <a:lnTo>
                  <a:pt x="1167561" y="942674"/>
                </a:lnTo>
                <a:cubicBezTo>
                  <a:pt x="1075314" y="1186216"/>
                  <a:pt x="859357" y="1357102"/>
                  <a:pt x="607657" y="1357102"/>
                </a:cubicBezTo>
                <a:lnTo>
                  <a:pt x="0" y="1357101"/>
                </a:lnTo>
                <a:lnTo>
                  <a:pt x="0" y="0"/>
                </a:lnTo>
                <a:lnTo>
                  <a:pt x="607657" y="0"/>
                </a:lnTo>
                <a:cubicBezTo>
                  <a:pt x="817407" y="0"/>
                  <a:pt x="1002336" y="118671"/>
                  <a:pt x="1111536" y="299167"/>
                </a:cubicBezTo>
                <a:lnTo>
                  <a:pt x="1162534" y="404086"/>
                </a:lnTo>
                <a:lnTo>
                  <a:pt x="1080005" y="404086"/>
                </a:lnTo>
                <a:cubicBezTo>
                  <a:pt x="1060185" y="404086"/>
                  <a:pt x="1044131" y="510335"/>
                  <a:pt x="1044131" y="641356"/>
                </a:cubicBezTo>
                <a:cubicBezTo>
                  <a:pt x="1044131" y="772377"/>
                  <a:pt x="1060185" y="878627"/>
                  <a:pt x="1080005" y="878627"/>
                </a:cubicBezTo>
                <a:lnTo>
                  <a:pt x="1185365" y="878627"/>
                </a:lnTo>
                <a:close/>
              </a:path>
            </a:pathLst>
          </a:cu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Hình chữ nhật 35"/>
          <p:cNvSpPr/>
          <p:nvPr/>
        </p:nvSpPr>
        <p:spPr>
          <a:xfrm>
            <a:off x="780314" y="1676838"/>
            <a:ext cx="287247" cy="597556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7" name="Lưu đồ: Trễ 28"/>
          <p:cNvSpPr/>
          <p:nvPr/>
        </p:nvSpPr>
        <p:spPr>
          <a:xfrm rot="16200000">
            <a:off x="688708" y="1523591"/>
            <a:ext cx="480167" cy="410883"/>
          </a:xfrm>
          <a:prstGeom prst="flowChartDelay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58" name="Nhóm 5"/>
          <p:cNvGrpSpPr/>
          <p:nvPr/>
        </p:nvGrpSpPr>
        <p:grpSpPr>
          <a:xfrm>
            <a:off x="136682" y="1253688"/>
            <a:ext cx="895362" cy="1029562"/>
            <a:chOff x="182243" y="1671584"/>
            <a:chExt cx="1193816" cy="1372749"/>
          </a:xfrm>
        </p:grpSpPr>
        <p:sp>
          <p:nvSpPr>
            <p:cNvPr id="59" name="Hình chữ nhật 36"/>
            <p:cNvSpPr/>
            <p:nvPr/>
          </p:nvSpPr>
          <p:spPr>
            <a:xfrm rot="7903479">
              <a:off x="817185" y="2485459"/>
              <a:ext cx="342860" cy="774888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ình tự do: Hình 40"/>
            <p:cNvSpPr/>
            <p:nvPr/>
          </p:nvSpPr>
          <p:spPr>
            <a:xfrm rot="19057109" flipH="1">
              <a:off x="182243" y="1671584"/>
              <a:ext cx="518061" cy="1148147"/>
            </a:xfrm>
            <a:custGeom>
              <a:avLst/>
              <a:gdLst>
                <a:gd name="connsiteX0" fmla="*/ 904871 w 1174824"/>
                <a:gd name="connsiteY0" fmla="*/ 0 h 2181174"/>
                <a:gd name="connsiteX1" fmla="*/ 1174824 w 1174824"/>
                <a:gd name="connsiteY1" fmla="*/ 790842 h 2181174"/>
                <a:gd name="connsiteX2" fmla="*/ 1095757 w 1174824"/>
                <a:gd name="connsiteY2" fmla="*/ 1350052 h 2181174"/>
                <a:gd name="connsiteX3" fmla="*/ 1065618 w 1174824"/>
                <a:gd name="connsiteY3" fmla="*/ 1422899 h 2181174"/>
                <a:gd name="connsiteX4" fmla="*/ 1086257 w 1174824"/>
                <a:gd name="connsiteY4" fmla="*/ 1457165 h 2181174"/>
                <a:gd name="connsiteX5" fmla="*/ 955333 w 1174824"/>
                <a:gd name="connsiteY5" fmla="*/ 2145624 h 2181174"/>
                <a:gd name="connsiteX6" fmla="*/ 325095 w 1174824"/>
                <a:gd name="connsiteY6" fmla="*/ 1839165 h 2181174"/>
                <a:gd name="connsiteX7" fmla="*/ 282513 w 1174824"/>
                <a:gd name="connsiteY7" fmla="*/ 1735029 h 2181174"/>
                <a:gd name="connsiteX8" fmla="*/ 278632 w 1174824"/>
                <a:gd name="connsiteY8" fmla="*/ 1718601 h 2181174"/>
                <a:gd name="connsiteX9" fmla="*/ 222055 w 1174824"/>
                <a:gd name="connsiteY9" fmla="*/ 1654426 h 2181174"/>
                <a:gd name="connsiteX10" fmla="*/ 105917 w 1174824"/>
                <a:gd name="connsiteY10" fmla="*/ 1470308 h 2181174"/>
                <a:gd name="connsiteX11" fmla="*/ 97533 w 1174824"/>
                <a:gd name="connsiteY11" fmla="*/ 851763 h 2181174"/>
                <a:gd name="connsiteX12" fmla="*/ 472325 w 1174824"/>
                <a:gd name="connsiteY12" fmla="*/ 1044017 h 2181174"/>
                <a:gd name="connsiteX13" fmla="*/ 529595 w 1174824"/>
                <a:gd name="connsiteY13" fmla="*/ 1125165 h 2181174"/>
                <a:gd name="connsiteX14" fmla="*/ 537792 w 1174824"/>
                <a:gd name="connsiteY14" fmla="*/ 1122320 h 2181174"/>
                <a:gd name="connsiteX15" fmla="*/ 623778 w 1174824"/>
                <a:gd name="connsiteY15" fmla="*/ 1115453 h 2181174"/>
                <a:gd name="connsiteX16" fmla="*/ 660277 w 1174824"/>
                <a:gd name="connsiteY16" fmla="*/ 1121041 h 2181174"/>
                <a:gd name="connsiteX17" fmla="*/ 656133 w 1174824"/>
                <a:gd name="connsiteY17" fmla="*/ 1098674 h 2181174"/>
                <a:gd name="connsiteX18" fmla="*/ 634918 w 1174824"/>
                <a:gd name="connsiteY18" fmla="*/ 790842 h 2181174"/>
                <a:gd name="connsiteX19" fmla="*/ 904871 w 1174824"/>
                <a:gd name="connsiteY19" fmla="*/ 0 h 218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4824" h="2181174">
                  <a:moveTo>
                    <a:pt x="904871" y="0"/>
                  </a:moveTo>
                  <a:cubicBezTo>
                    <a:pt x="1053962" y="0"/>
                    <a:pt x="1174824" y="354072"/>
                    <a:pt x="1174824" y="790842"/>
                  </a:cubicBezTo>
                  <a:cubicBezTo>
                    <a:pt x="1174824" y="1009227"/>
                    <a:pt x="1144608" y="1206937"/>
                    <a:pt x="1095757" y="1350052"/>
                  </a:cubicBezTo>
                  <a:lnTo>
                    <a:pt x="1065618" y="1422899"/>
                  </a:lnTo>
                  <a:lnTo>
                    <a:pt x="1086257" y="1457165"/>
                  </a:lnTo>
                  <a:cubicBezTo>
                    <a:pt x="1224139" y="1731904"/>
                    <a:pt x="1165522" y="2040137"/>
                    <a:pt x="955333" y="2145624"/>
                  </a:cubicBezTo>
                  <a:cubicBezTo>
                    <a:pt x="745144" y="2251110"/>
                    <a:pt x="462977" y="2113904"/>
                    <a:pt x="325095" y="1839165"/>
                  </a:cubicBezTo>
                  <a:cubicBezTo>
                    <a:pt x="307860" y="1804822"/>
                    <a:pt x="293695" y="1769957"/>
                    <a:pt x="282513" y="1735029"/>
                  </a:cubicBezTo>
                  <a:lnTo>
                    <a:pt x="278632" y="1718601"/>
                  </a:lnTo>
                  <a:lnTo>
                    <a:pt x="222055" y="1654426"/>
                  </a:lnTo>
                  <a:cubicBezTo>
                    <a:pt x="179977" y="1601038"/>
                    <a:pt x="140387" y="1538993"/>
                    <a:pt x="105917" y="1470308"/>
                  </a:cubicBezTo>
                  <a:cubicBezTo>
                    <a:pt x="-31965" y="1195569"/>
                    <a:pt x="-35718" y="918637"/>
                    <a:pt x="97533" y="851763"/>
                  </a:cubicBezTo>
                  <a:cubicBezTo>
                    <a:pt x="197472" y="801607"/>
                    <a:pt x="346092" y="883854"/>
                    <a:pt x="472325" y="1044017"/>
                  </a:cubicBezTo>
                  <a:lnTo>
                    <a:pt x="529595" y="1125165"/>
                  </a:lnTo>
                  <a:lnTo>
                    <a:pt x="537792" y="1122320"/>
                  </a:lnTo>
                  <a:cubicBezTo>
                    <a:pt x="565892" y="1116513"/>
                    <a:pt x="594695" y="1114293"/>
                    <a:pt x="623778" y="1115453"/>
                  </a:cubicBezTo>
                  <a:lnTo>
                    <a:pt x="660277" y="1121041"/>
                  </a:lnTo>
                  <a:lnTo>
                    <a:pt x="656133" y="1098674"/>
                  </a:lnTo>
                  <a:cubicBezTo>
                    <a:pt x="642472" y="1004059"/>
                    <a:pt x="634918" y="900035"/>
                    <a:pt x="634918" y="790842"/>
                  </a:cubicBezTo>
                  <a:cubicBezTo>
                    <a:pt x="634918" y="354072"/>
                    <a:pt x="755780" y="0"/>
                    <a:pt x="904871" y="0"/>
                  </a:cubicBezTo>
                  <a:close/>
                </a:path>
              </a:pathLst>
            </a:cu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Hình Bầu dục 3"/>
          <p:cNvSpPr/>
          <p:nvPr/>
        </p:nvSpPr>
        <p:spPr>
          <a:xfrm>
            <a:off x="749047" y="2096350"/>
            <a:ext cx="335972" cy="332668"/>
          </a:xfrm>
          <a:prstGeom prst="ellipse">
            <a:avLst/>
          </a:prstGeom>
          <a:solidFill>
            <a:srgbClr val="E7CC99"/>
          </a:solidFill>
          <a:ln w="57150">
            <a:solidFill>
              <a:srgbClr val="DBB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19247" y="290829"/>
            <a:ext cx="6259439" cy="6078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819246" y="1323642"/>
            <a:ext cx="6172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Hình chữ nhật 80"/>
          <p:cNvSpPr/>
          <p:nvPr/>
        </p:nvSpPr>
        <p:spPr>
          <a:xfrm>
            <a:off x="2337081" y="0"/>
            <a:ext cx="163293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19247" y="290829"/>
            <a:ext cx="6259439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ĐÁP ÁN</a:t>
            </a:r>
            <a:endParaRPr lang="en-US" sz="10000" dirty="0">
              <a:solidFill>
                <a:srgbClr val="C00000"/>
              </a:solidFill>
              <a:latin typeface="UVN Bach Dang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819247" y="2256869"/>
            <a:ext cx="6172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" name="Hình ảnh 16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110019" y="5718759"/>
            <a:ext cx="771736" cy="312195"/>
          </a:xfrm>
          <a:prstGeom prst="rect">
            <a:avLst/>
          </a:prstGeom>
        </p:spPr>
      </p:pic>
      <p:sp>
        <p:nvSpPr>
          <p:cNvPr id="139" name="Hình chữ nhật 12"/>
          <p:cNvSpPr/>
          <p:nvPr/>
        </p:nvSpPr>
        <p:spPr>
          <a:xfrm>
            <a:off x="723163" y="3118791"/>
            <a:ext cx="376970" cy="1074653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0" name="Hình chữ nhật 13"/>
          <p:cNvSpPr/>
          <p:nvPr/>
        </p:nvSpPr>
        <p:spPr>
          <a:xfrm>
            <a:off x="723162" y="3425172"/>
            <a:ext cx="376970" cy="1385639"/>
          </a:xfrm>
          <a:prstGeom prst="rect">
            <a:avLst/>
          </a:prstGeom>
          <a:solidFill>
            <a:srgbClr val="E1E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41" name="Hình ảnh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292694" y="4640196"/>
            <a:ext cx="843507" cy="341229"/>
          </a:xfrm>
          <a:prstGeom prst="rect">
            <a:avLst/>
          </a:prstGeom>
        </p:spPr>
      </p:pic>
      <p:sp>
        <p:nvSpPr>
          <p:cNvPr id="142" name="Hình thang 8"/>
          <p:cNvSpPr/>
          <p:nvPr/>
        </p:nvSpPr>
        <p:spPr>
          <a:xfrm>
            <a:off x="156669" y="2599135"/>
            <a:ext cx="1528270" cy="1148951"/>
          </a:xfrm>
          <a:prstGeom prst="trapezoid">
            <a:avLst/>
          </a:pr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3" name="Hình chữ nhật 86"/>
          <p:cNvSpPr/>
          <p:nvPr/>
        </p:nvSpPr>
        <p:spPr>
          <a:xfrm>
            <a:off x="444527" y="2579288"/>
            <a:ext cx="950735" cy="39692"/>
          </a:xfrm>
          <a:prstGeom prst="rect">
            <a:avLst/>
          </a:prstGeom>
          <a:solidFill>
            <a:srgbClr val="8D4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4" name="Lưu đồ: Dữ liệu được Lưu 29"/>
          <p:cNvSpPr/>
          <p:nvPr/>
        </p:nvSpPr>
        <p:spPr>
          <a:xfrm rot="16200000">
            <a:off x="701598" y="1257477"/>
            <a:ext cx="380408" cy="336905"/>
          </a:xfrm>
          <a:prstGeom prst="flowChartOnlineStorage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5" name="Hình tự do: Hình 32"/>
          <p:cNvSpPr/>
          <p:nvPr/>
        </p:nvSpPr>
        <p:spPr>
          <a:xfrm rot="16200000">
            <a:off x="268542" y="1472416"/>
            <a:ext cx="1302705" cy="950734"/>
          </a:xfrm>
          <a:custGeom>
            <a:avLst/>
            <a:gdLst>
              <a:gd name="connsiteX0" fmla="*/ 1185365 w 1185365"/>
              <a:gd name="connsiteY0" fmla="*/ 878627 h 1357102"/>
              <a:gd name="connsiteX1" fmla="*/ 1167561 w 1185365"/>
              <a:gd name="connsiteY1" fmla="*/ 942674 h 1357102"/>
              <a:gd name="connsiteX2" fmla="*/ 607657 w 1185365"/>
              <a:gd name="connsiteY2" fmla="*/ 1357102 h 1357102"/>
              <a:gd name="connsiteX3" fmla="*/ 0 w 1185365"/>
              <a:gd name="connsiteY3" fmla="*/ 1357101 h 1357102"/>
              <a:gd name="connsiteX4" fmla="*/ 0 w 1185365"/>
              <a:gd name="connsiteY4" fmla="*/ 0 h 1357102"/>
              <a:gd name="connsiteX5" fmla="*/ 607657 w 1185365"/>
              <a:gd name="connsiteY5" fmla="*/ 0 h 1357102"/>
              <a:gd name="connsiteX6" fmla="*/ 1111536 w 1185365"/>
              <a:gd name="connsiteY6" fmla="*/ 299167 h 1357102"/>
              <a:gd name="connsiteX7" fmla="*/ 1162534 w 1185365"/>
              <a:gd name="connsiteY7" fmla="*/ 404086 h 1357102"/>
              <a:gd name="connsiteX8" fmla="*/ 1080005 w 1185365"/>
              <a:gd name="connsiteY8" fmla="*/ 404086 h 1357102"/>
              <a:gd name="connsiteX9" fmla="*/ 1044131 w 1185365"/>
              <a:gd name="connsiteY9" fmla="*/ 641356 h 1357102"/>
              <a:gd name="connsiteX10" fmla="*/ 1080005 w 1185365"/>
              <a:gd name="connsiteY10" fmla="*/ 878627 h 1357102"/>
              <a:gd name="connsiteX11" fmla="*/ 1185365 w 1185365"/>
              <a:gd name="connsiteY11" fmla="*/ 878627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365" h="1357102">
                <a:moveTo>
                  <a:pt x="1185365" y="878627"/>
                </a:moveTo>
                <a:lnTo>
                  <a:pt x="1167561" y="942674"/>
                </a:lnTo>
                <a:cubicBezTo>
                  <a:pt x="1075314" y="1186216"/>
                  <a:pt x="859357" y="1357102"/>
                  <a:pt x="607657" y="1357102"/>
                </a:cubicBezTo>
                <a:lnTo>
                  <a:pt x="0" y="1357101"/>
                </a:lnTo>
                <a:lnTo>
                  <a:pt x="0" y="0"/>
                </a:lnTo>
                <a:lnTo>
                  <a:pt x="607657" y="0"/>
                </a:lnTo>
                <a:cubicBezTo>
                  <a:pt x="817407" y="0"/>
                  <a:pt x="1002336" y="118671"/>
                  <a:pt x="1111536" y="299167"/>
                </a:cubicBezTo>
                <a:lnTo>
                  <a:pt x="1162534" y="404086"/>
                </a:lnTo>
                <a:lnTo>
                  <a:pt x="1080005" y="404086"/>
                </a:lnTo>
                <a:cubicBezTo>
                  <a:pt x="1060185" y="404086"/>
                  <a:pt x="1044131" y="510335"/>
                  <a:pt x="1044131" y="641356"/>
                </a:cubicBezTo>
                <a:cubicBezTo>
                  <a:pt x="1044131" y="772377"/>
                  <a:pt x="1060185" y="878627"/>
                  <a:pt x="1080005" y="878627"/>
                </a:cubicBezTo>
                <a:lnTo>
                  <a:pt x="1185365" y="878627"/>
                </a:lnTo>
                <a:close/>
              </a:path>
            </a:pathLst>
          </a:cu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Hình chữ nhật 35"/>
          <p:cNvSpPr/>
          <p:nvPr/>
        </p:nvSpPr>
        <p:spPr>
          <a:xfrm>
            <a:off x="780314" y="1676838"/>
            <a:ext cx="287247" cy="597556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1" name="Hình Bầu dục 3"/>
          <p:cNvSpPr/>
          <p:nvPr/>
        </p:nvSpPr>
        <p:spPr>
          <a:xfrm>
            <a:off x="749047" y="2096350"/>
            <a:ext cx="335972" cy="332668"/>
          </a:xfrm>
          <a:prstGeom prst="ellipse">
            <a:avLst/>
          </a:prstGeom>
          <a:solidFill>
            <a:srgbClr val="E7CC99"/>
          </a:solidFill>
          <a:ln w="57150">
            <a:solidFill>
              <a:srgbClr val="DBB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52" name="Nhóm 172"/>
          <p:cNvGrpSpPr/>
          <p:nvPr/>
        </p:nvGrpSpPr>
        <p:grpSpPr>
          <a:xfrm>
            <a:off x="-71688" y="-38206"/>
            <a:ext cx="1786107" cy="1547673"/>
            <a:chOff x="51187" y="0"/>
            <a:chExt cx="2027613" cy="1823157"/>
          </a:xfrm>
        </p:grpSpPr>
        <p:sp>
          <p:nvSpPr>
            <p:cNvPr id="153" name="Hình chữ nhật 173"/>
            <p:cNvSpPr/>
            <p:nvPr/>
          </p:nvSpPr>
          <p:spPr>
            <a:xfrm>
              <a:off x="960353" y="1477765"/>
              <a:ext cx="470101" cy="345392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Nhóm 174"/>
            <p:cNvGrpSpPr/>
            <p:nvPr/>
          </p:nvGrpSpPr>
          <p:grpSpPr>
            <a:xfrm flipH="1">
              <a:off x="51187" y="0"/>
              <a:ext cx="2027613" cy="1805126"/>
              <a:chOff x="892182" y="178458"/>
              <a:chExt cx="1931426" cy="1805126"/>
            </a:xfrm>
          </p:grpSpPr>
          <p:grpSp>
            <p:nvGrpSpPr>
              <p:cNvPr id="156" name="Nhóm 176"/>
              <p:cNvGrpSpPr/>
              <p:nvPr/>
            </p:nvGrpSpPr>
            <p:grpSpPr>
              <a:xfrm>
                <a:off x="892182" y="178458"/>
                <a:ext cx="1931426" cy="1805126"/>
                <a:chOff x="3180349" y="578678"/>
                <a:chExt cx="2018705" cy="1805126"/>
              </a:xfrm>
            </p:grpSpPr>
            <p:sp>
              <p:nvSpPr>
                <p:cNvPr id="167" name="Hình chữ nhật 187"/>
                <p:cNvSpPr/>
                <p:nvPr/>
              </p:nvSpPr>
              <p:spPr>
                <a:xfrm rot="2505704">
                  <a:off x="4376067" y="1743208"/>
                  <a:ext cx="441673" cy="2856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Hình Bầu dục 188"/>
                <p:cNvSpPr/>
                <p:nvPr/>
              </p:nvSpPr>
              <p:spPr>
                <a:xfrm rot="2557862">
                  <a:off x="4514439" y="1895461"/>
                  <a:ext cx="684615" cy="4883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9" name="Nhóm 189"/>
                <p:cNvGrpSpPr/>
                <p:nvPr/>
              </p:nvGrpSpPr>
              <p:grpSpPr>
                <a:xfrm>
                  <a:off x="3180349" y="578678"/>
                  <a:ext cx="1676400" cy="1519954"/>
                  <a:chOff x="3083859" y="920479"/>
                  <a:chExt cx="1676400" cy="1519954"/>
                </a:xfrm>
              </p:grpSpPr>
              <p:sp>
                <p:nvSpPr>
                  <p:cNvPr id="170" name="Hình Bầu dục 190"/>
                  <p:cNvSpPr/>
                  <p:nvPr/>
                </p:nvSpPr>
                <p:spPr>
                  <a:xfrm>
                    <a:off x="3083859" y="1000546"/>
                    <a:ext cx="1676400" cy="1439887"/>
                  </a:xfrm>
                  <a:prstGeom prst="ellipse">
                    <a:avLst/>
                  </a:prstGeom>
                  <a:solidFill>
                    <a:srgbClr val="E7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Hình tự do: Hình 191"/>
                  <p:cNvSpPr/>
                  <p:nvPr/>
                </p:nvSpPr>
                <p:spPr>
                  <a:xfrm>
                    <a:off x="3133166" y="920479"/>
                    <a:ext cx="1563304" cy="550969"/>
                  </a:xfrm>
                  <a:custGeom>
                    <a:avLst/>
                    <a:gdLst>
                      <a:gd name="connsiteX0" fmla="*/ 766641 w 1533281"/>
                      <a:gd name="connsiteY0" fmla="*/ 0 h 486577"/>
                      <a:gd name="connsiteX1" fmla="*/ 1524404 w 1533281"/>
                      <a:gd name="connsiteY1" fmla="*/ 464160 h 486577"/>
                      <a:gd name="connsiteX2" fmla="*/ 1533281 w 1533281"/>
                      <a:gd name="connsiteY2" fmla="*/ 486576 h 486577"/>
                      <a:gd name="connsiteX3" fmla="*/ 1524395 w 1533281"/>
                      <a:gd name="connsiteY3" fmla="*/ 478446 h 486577"/>
                      <a:gd name="connsiteX4" fmla="*/ 766642 w 1533281"/>
                      <a:gd name="connsiteY4" fmla="*/ 310292 h 486577"/>
                      <a:gd name="connsiteX5" fmla="*/ 8888 w 1533281"/>
                      <a:gd name="connsiteY5" fmla="*/ 478446 h 486577"/>
                      <a:gd name="connsiteX6" fmla="*/ 0 w 1533281"/>
                      <a:gd name="connsiteY6" fmla="*/ 486577 h 486577"/>
                      <a:gd name="connsiteX7" fmla="*/ 8879 w 1533281"/>
                      <a:gd name="connsiteY7" fmla="*/ 464160 h 486577"/>
                      <a:gd name="connsiteX8" fmla="*/ 766641 w 1533281"/>
                      <a:gd name="connsiteY8" fmla="*/ 0 h 48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3281" h="486577">
                        <a:moveTo>
                          <a:pt x="766641" y="0"/>
                        </a:moveTo>
                        <a:cubicBezTo>
                          <a:pt x="1107286" y="0"/>
                          <a:pt x="1399558" y="191393"/>
                          <a:pt x="1524404" y="464160"/>
                        </a:cubicBezTo>
                        <a:lnTo>
                          <a:pt x="1533281" y="486576"/>
                        </a:lnTo>
                        <a:lnTo>
                          <a:pt x="1524395" y="478446"/>
                        </a:lnTo>
                        <a:cubicBezTo>
                          <a:pt x="1399533" y="379607"/>
                          <a:pt x="1107235" y="310292"/>
                          <a:pt x="766642" y="310292"/>
                        </a:cubicBezTo>
                        <a:cubicBezTo>
                          <a:pt x="426049" y="310292"/>
                          <a:pt x="133751" y="379607"/>
                          <a:pt x="8888" y="478446"/>
                        </a:cubicBezTo>
                        <a:lnTo>
                          <a:pt x="0" y="486577"/>
                        </a:lnTo>
                        <a:lnTo>
                          <a:pt x="8879" y="464160"/>
                        </a:lnTo>
                        <a:cubicBezTo>
                          <a:pt x="133724" y="191393"/>
                          <a:pt x="425996" y="0"/>
                          <a:pt x="76664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7" name="Hình tự do: Hình 177"/>
              <p:cNvSpPr/>
              <p:nvPr/>
            </p:nvSpPr>
            <p:spPr>
              <a:xfrm rot="5246242">
                <a:off x="1482342" y="688680"/>
                <a:ext cx="1470117" cy="550969"/>
              </a:xfrm>
              <a:custGeom>
                <a:avLst/>
                <a:gdLst>
                  <a:gd name="connsiteX0" fmla="*/ 766641 w 1533281"/>
                  <a:gd name="connsiteY0" fmla="*/ 0 h 486577"/>
                  <a:gd name="connsiteX1" fmla="*/ 1524404 w 1533281"/>
                  <a:gd name="connsiteY1" fmla="*/ 464160 h 486577"/>
                  <a:gd name="connsiteX2" fmla="*/ 1533281 w 1533281"/>
                  <a:gd name="connsiteY2" fmla="*/ 486576 h 486577"/>
                  <a:gd name="connsiteX3" fmla="*/ 1524395 w 1533281"/>
                  <a:gd name="connsiteY3" fmla="*/ 478446 h 486577"/>
                  <a:gd name="connsiteX4" fmla="*/ 766642 w 1533281"/>
                  <a:gd name="connsiteY4" fmla="*/ 310292 h 486577"/>
                  <a:gd name="connsiteX5" fmla="*/ 8888 w 1533281"/>
                  <a:gd name="connsiteY5" fmla="*/ 478446 h 486577"/>
                  <a:gd name="connsiteX6" fmla="*/ 0 w 1533281"/>
                  <a:gd name="connsiteY6" fmla="*/ 486577 h 486577"/>
                  <a:gd name="connsiteX7" fmla="*/ 8879 w 1533281"/>
                  <a:gd name="connsiteY7" fmla="*/ 464160 h 486577"/>
                  <a:gd name="connsiteX8" fmla="*/ 766641 w 1533281"/>
                  <a:gd name="connsiteY8" fmla="*/ 0 h 48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81" h="486577">
                    <a:moveTo>
                      <a:pt x="766641" y="0"/>
                    </a:moveTo>
                    <a:cubicBezTo>
                      <a:pt x="1107286" y="0"/>
                      <a:pt x="1399558" y="191393"/>
                      <a:pt x="1524404" y="464160"/>
                    </a:cubicBezTo>
                    <a:lnTo>
                      <a:pt x="1533281" y="486576"/>
                    </a:lnTo>
                    <a:lnTo>
                      <a:pt x="1524395" y="478446"/>
                    </a:lnTo>
                    <a:cubicBezTo>
                      <a:pt x="1399533" y="379607"/>
                      <a:pt x="1107235" y="310292"/>
                      <a:pt x="766642" y="310292"/>
                    </a:cubicBezTo>
                    <a:cubicBezTo>
                      <a:pt x="426049" y="310292"/>
                      <a:pt x="133751" y="379607"/>
                      <a:pt x="8888" y="478446"/>
                    </a:cubicBezTo>
                    <a:lnTo>
                      <a:pt x="0" y="486577"/>
                    </a:lnTo>
                    <a:lnTo>
                      <a:pt x="8879" y="464160"/>
                    </a:lnTo>
                    <a:cubicBezTo>
                      <a:pt x="133724" y="191393"/>
                      <a:pt x="425996" y="0"/>
                      <a:pt x="7666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8" name="Hình Bầu dục 178"/>
              <p:cNvSpPr/>
              <p:nvPr/>
            </p:nvSpPr>
            <p:spPr>
              <a:xfrm rot="7514633">
                <a:off x="1870309" y="776264"/>
                <a:ext cx="541110" cy="369073"/>
              </a:xfrm>
              <a:prstGeom prst="ellipse">
                <a:avLst/>
              </a:prstGeom>
              <a:solidFill>
                <a:srgbClr val="E7CC99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9" name="Nhóm 179"/>
              <p:cNvGrpSpPr/>
              <p:nvPr/>
            </p:nvGrpSpPr>
            <p:grpSpPr>
              <a:xfrm>
                <a:off x="1003938" y="853347"/>
                <a:ext cx="418125" cy="155409"/>
                <a:chOff x="2038996" y="606586"/>
                <a:chExt cx="611586" cy="346281"/>
              </a:xfrm>
            </p:grpSpPr>
            <p:sp>
              <p:nvSpPr>
                <p:cNvPr id="165" name="Hình tự do: Hình 185"/>
                <p:cNvSpPr/>
                <p:nvPr/>
              </p:nvSpPr>
              <p:spPr>
                <a:xfrm>
                  <a:off x="2038996" y="606586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Hình tự do: Hình 186"/>
                <p:cNvSpPr/>
                <p:nvPr/>
              </p:nvSpPr>
              <p:spPr>
                <a:xfrm rot="10800000">
                  <a:off x="2040752" y="779271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" name="Hình Bầu dục 180"/>
              <p:cNvSpPr/>
              <p:nvPr/>
            </p:nvSpPr>
            <p:spPr>
              <a:xfrm>
                <a:off x="1038298" y="878737"/>
                <a:ext cx="161400" cy="1042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ình tự do: Hình 181"/>
              <p:cNvSpPr/>
              <p:nvPr/>
            </p:nvSpPr>
            <p:spPr>
              <a:xfrm rot="20669893">
                <a:off x="2057613" y="828870"/>
                <a:ext cx="200544" cy="229279"/>
              </a:xfrm>
              <a:custGeom>
                <a:avLst/>
                <a:gdLst>
                  <a:gd name="connsiteX0" fmla="*/ 200544 w 200544"/>
                  <a:gd name="connsiteY0" fmla="*/ 0 h 229279"/>
                  <a:gd name="connsiteX1" fmla="*/ 14899 w 200544"/>
                  <a:gd name="connsiteY1" fmla="*/ 80973 h 229279"/>
                  <a:gd name="connsiteX2" fmla="*/ 1074 w 200544"/>
                  <a:gd name="connsiteY2" fmla="*/ 159971 h 229279"/>
                  <a:gd name="connsiteX3" fmla="*/ 3049 w 200544"/>
                  <a:gd name="connsiteY3" fmla="*/ 195520 h 229279"/>
                  <a:gd name="connsiteX4" fmla="*/ 119571 w 200544"/>
                  <a:gd name="connsiteY4" fmla="*/ 197495 h 229279"/>
                  <a:gd name="connsiteX5" fmla="*/ 125496 w 200544"/>
                  <a:gd name="connsiteY5" fmla="*/ 136272 h 229279"/>
                  <a:gd name="connsiteX6" fmla="*/ 123521 w 200544"/>
                  <a:gd name="connsiteY6" fmla="*/ 122447 h 229279"/>
                  <a:gd name="connsiteX7" fmla="*/ 109696 w 200544"/>
                  <a:gd name="connsiteY7" fmla="*/ 108623 h 229279"/>
                  <a:gd name="connsiteX8" fmla="*/ 82047 w 200544"/>
                  <a:gd name="connsiteY8" fmla="*/ 100723 h 229279"/>
                  <a:gd name="connsiteX9" fmla="*/ 74147 w 200544"/>
                  <a:gd name="connsiteY9" fmla="*/ 102698 h 229279"/>
                  <a:gd name="connsiteX10" fmla="*/ 42548 w 200544"/>
                  <a:gd name="connsiteY10" fmla="*/ 134297 h 229279"/>
                  <a:gd name="connsiteX11" fmla="*/ 52423 w 200544"/>
                  <a:gd name="connsiteY11" fmla="*/ 167871 h 229279"/>
                  <a:gd name="connsiteX12" fmla="*/ 70197 w 200544"/>
                  <a:gd name="connsiteY12" fmla="*/ 169846 h 229279"/>
                  <a:gd name="connsiteX13" fmla="*/ 78097 w 200544"/>
                  <a:gd name="connsiteY13" fmla="*/ 165896 h 229279"/>
                  <a:gd name="connsiteX14" fmla="*/ 74147 w 200544"/>
                  <a:gd name="connsiteY14" fmla="*/ 146147 h 22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544" h="229279">
                    <a:moveTo>
                      <a:pt x="200544" y="0"/>
                    </a:moveTo>
                    <a:cubicBezTo>
                      <a:pt x="127582" y="13575"/>
                      <a:pt x="68581" y="13407"/>
                      <a:pt x="14899" y="80973"/>
                    </a:cubicBezTo>
                    <a:cubicBezTo>
                      <a:pt x="-1731" y="101904"/>
                      <a:pt x="5682" y="133638"/>
                      <a:pt x="1074" y="159971"/>
                    </a:cubicBezTo>
                    <a:cubicBezTo>
                      <a:pt x="1732" y="171821"/>
                      <a:pt x="-2839" y="185216"/>
                      <a:pt x="3049" y="195520"/>
                    </a:cubicBezTo>
                    <a:cubicBezTo>
                      <a:pt x="38374" y="257339"/>
                      <a:pt x="64420" y="219555"/>
                      <a:pt x="119571" y="197495"/>
                    </a:cubicBezTo>
                    <a:cubicBezTo>
                      <a:pt x="121546" y="177087"/>
                      <a:pt x="128396" y="156569"/>
                      <a:pt x="125496" y="136272"/>
                    </a:cubicBezTo>
                    <a:cubicBezTo>
                      <a:pt x="124838" y="131664"/>
                      <a:pt x="125831" y="126489"/>
                      <a:pt x="123521" y="122447"/>
                    </a:cubicBezTo>
                    <a:cubicBezTo>
                      <a:pt x="120288" y="116789"/>
                      <a:pt x="115469" y="111647"/>
                      <a:pt x="109696" y="108623"/>
                    </a:cubicBezTo>
                    <a:cubicBezTo>
                      <a:pt x="101205" y="104175"/>
                      <a:pt x="91263" y="103356"/>
                      <a:pt x="82047" y="100723"/>
                    </a:cubicBezTo>
                    <a:cubicBezTo>
                      <a:pt x="79414" y="101381"/>
                      <a:pt x="76575" y="101484"/>
                      <a:pt x="74147" y="102698"/>
                    </a:cubicBezTo>
                    <a:cubicBezTo>
                      <a:pt x="58597" y="110472"/>
                      <a:pt x="54815" y="119576"/>
                      <a:pt x="42548" y="134297"/>
                    </a:cubicBezTo>
                    <a:cubicBezTo>
                      <a:pt x="45840" y="145488"/>
                      <a:pt x="45261" y="158663"/>
                      <a:pt x="52423" y="167871"/>
                    </a:cubicBezTo>
                    <a:cubicBezTo>
                      <a:pt x="56083" y="172576"/>
                      <a:pt x="64253" y="170303"/>
                      <a:pt x="70197" y="169846"/>
                    </a:cubicBezTo>
                    <a:cubicBezTo>
                      <a:pt x="73132" y="169620"/>
                      <a:pt x="77613" y="168800"/>
                      <a:pt x="78097" y="165896"/>
                    </a:cubicBezTo>
                    <a:cubicBezTo>
                      <a:pt x="79201" y="159274"/>
                      <a:pt x="75464" y="152730"/>
                      <a:pt x="74147" y="146147"/>
                    </a:cubicBezTo>
                  </a:path>
                </a:pathLst>
              </a:custGeom>
              <a:noFill/>
              <a:ln>
                <a:solidFill>
                  <a:srgbClr val="C16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ình Bầu dục 182"/>
              <p:cNvSpPr/>
              <p:nvPr/>
            </p:nvSpPr>
            <p:spPr>
              <a:xfrm>
                <a:off x="2185516" y="1587464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ình Bầu dục 183"/>
              <p:cNvSpPr/>
              <p:nvPr/>
            </p:nvSpPr>
            <p:spPr>
              <a:xfrm>
                <a:off x="2270959" y="152511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ình Bầu dục 184"/>
              <p:cNvSpPr/>
              <p:nvPr/>
            </p:nvSpPr>
            <p:spPr>
              <a:xfrm>
                <a:off x="2347074" y="143958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Hình tự do: Hình 175"/>
            <p:cNvSpPr/>
            <p:nvPr/>
          </p:nvSpPr>
          <p:spPr>
            <a:xfrm rot="825370">
              <a:off x="1511057" y="1109234"/>
              <a:ext cx="316248" cy="154539"/>
            </a:xfrm>
            <a:custGeom>
              <a:avLst/>
              <a:gdLst>
                <a:gd name="connsiteX0" fmla="*/ 223014 w 402928"/>
                <a:gd name="connsiteY0" fmla="*/ 7685 h 281209"/>
                <a:gd name="connsiteX1" fmla="*/ 273423 w 402928"/>
                <a:gd name="connsiteY1" fmla="*/ 0 h 281209"/>
                <a:gd name="connsiteX2" fmla="*/ 364997 w 402928"/>
                <a:gd name="connsiteY2" fmla="*/ 28641 h 281209"/>
                <a:gd name="connsiteX3" fmla="*/ 370643 w 402928"/>
                <a:gd name="connsiteY3" fmla="*/ 34965 h 281209"/>
                <a:gd name="connsiteX4" fmla="*/ 372836 w 402928"/>
                <a:gd name="connsiteY4" fmla="*/ 34038 h 281209"/>
                <a:gd name="connsiteX5" fmla="*/ 375553 w 402928"/>
                <a:gd name="connsiteY5" fmla="*/ 40464 h 281209"/>
                <a:gd name="connsiteX6" fmla="*/ 392751 w 402928"/>
                <a:gd name="connsiteY6" fmla="*/ 59724 h 281209"/>
                <a:gd name="connsiteX7" fmla="*/ 402928 w 402928"/>
                <a:gd name="connsiteY7" fmla="*/ 97788 h 281209"/>
                <a:gd name="connsiteX8" fmla="*/ 400108 w 402928"/>
                <a:gd name="connsiteY8" fmla="*/ 108335 h 281209"/>
                <a:gd name="connsiteX9" fmla="*/ 397414 w 402928"/>
                <a:gd name="connsiteY9" fmla="*/ 132602 h 281209"/>
                <a:gd name="connsiteX10" fmla="*/ 244494 w 402928"/>
                <a:gd name="connsiteY10" fmla="*/ 245168 h 281209"/>
                <a:gd name="connsiteX11" fmla="*/ 31749 w 402928"/>
                <a:gd name="connsiteY11" fmla="*/ 256702 h 281209"/>
                <a:gd name="connsiteX12" fmla="*/ 29190 w 402928"/>
                <a:gd name="connsiteY12" fmla="*/ 250650 h 281209"/>
                <a:gd name="connsiteX13" fmla="*/ 14715 w 402928"/>
                <a:gd name="connsiteY13" fmla="*/ 238896 h 281209"/>
                <a:gd name="connsiteX14" fmla="*/ 62131 w 402928"/>
                <a:gd name="connsiteY14" fmla="*/ 83701 h 281209"/>
                <a:gd name="connsiteX15" fmla="*/ 153076 w 402928"/>
                <a:gd name="connsiteY15" fmla="*/ 53118 h 281209"/>
                <a:gd name="connsiteX16" fmla="*/ 158864 w 402928"/>
                <a:gd name="connsiteY16" fmla="*/ 54379 h 281209"/>
                <a:gd name="connsiteX17" fmla="*/ 166035 w 402928"/>
                <a:gd name="connsiteY17" fmla="*/ 43114 h 281209"/>
                <a:gd name="connsiteX18" fmla="*/ 223014 w 402928"/>
                <a:gd name="connsiteY18" fmla="*/ 7685 h 2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28" h="281209">
                  <a:moveTo>
                    <a:pt x="223014" y="7685"/>
                  </a:moveTo>
                  <a:cubicBezTo>
                    <a:pt x="238508" y="2736"/>
                    <a:pt x="255542" y="0"/>
                    <a:pt x="273423" y="0"/>
                  </a:cubicBezTo>
                  <a:cubicBezTo>
                    <a:pt x="309185" y="0"/>
                    <a:pt x="341561" y="10945"/>
                    <a:pt x="364997" y="28641"/>
                  </a:cubicBezTo>
                  <a:lnTo>
                    <a:pt x="370643" y="34965"/>
                  </a:lnTo>
                  <a:lnTo>
                    <a:pt x="372836" y="34038"/>
                  </a:lnTo>
                  <a:lnTo>
                    <a:pt x="375553" y="40464"/>
                  </a:lnTo>
                  <a:lnTo>
                    <a:pt x="392751" y="59724"/>
                  </a:lnTo>
                  <a:cubicBezTo>
                    <a:pt x="399304" y="71424"/>
                    <a:pt x="402928" y="84286"/>
                    <a:pt x="402928" y="97788"/>
                  </a:cubicBezTo>
                  <a:lnTo>
                    <a:pt x="400108" y="108335"/>
                  </a:lnTo>
                  <a:lnTo>
                    <a:pt x="397414" y="132602"/>
                  </a:lnTo>
                  <a:cubicBezTo>
                    <a:pt x="379486" y="168333"/>
                    <a:pt x="320962" y="212832"/>
                    <a:pt x="244494" y="245168"/>
                  </a:cubicBezTo>
                  <a:cubicBezTo>
                    <a:pt x="142536" y="288283"/>
                    <a:pt x="47287" y="293447"/>
                    <a:pt x="31749" y="256702"/>
                  </a:cubicBezTo>
                  <a:lnTo>
                    <a:pt x="29190" y="250650"/>
                  </a:lnTo>
                  <a:lnTo>
                    <a:pt x="14715" y="238896"/>
                  </a:lnTo>
                  <a:cubicBezTo>
                    <a:pt x="-16995" y="195178"/>
                    <a:pt x="4234" y="125695"/>
                    <a:pt x="62131" y="83701"/>
                  </a:cubicBezTo>
                  <a:cubicBezTo>
                    <a:pt x="91080" y="62703"/>
                    <a:pt x="123715" y="52554"/>
                    <a:pt x="153076" y="53118"/>
                  </a:cubicBezTo>
                  <a:lnTo>
                    <a:pt x="158864" y="54379"/>
                  </a:lnTo>
                  <a:lnTo>
                    <a:pt x="166035" y="43114"/>
                  </a:lnTo>
                  <a:cubicBezTo>
                    <a:pt x="179999" y="27507"/>
                    <a:pt x="199773" y="15107"/>
                    <a:pt x="223014" y="76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7" name="Lưu đồ: Trễ 28"/>
          <p:cNvSpPr/>
          <p:nvPr/>
        </p:nvSpPr>
        <p:spPr>
          <a:xfrm rot="16200000">
            <a:off x="688708" y="1523591"/>
            <a:ext cx="480167" cy="410883"/>
          </a:xfrm>
          <a:prstGeom prst="flowChartDelay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72" name="Nhóm 87"/>
          <p:cNvGrpSpPr/>
          <p:nvPr/>
        </p:nvGrpSpPr>
        <p:grpSpPr>
          <a:xfrm>
            <a:off x="1598626" y="1357501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3" name="Hình Bầu dục 88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Hình Bầu dục 89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Nhóm 93"/>
          <p:cNvGrpSpPr/>
          <p:nvPr/>
        </p:nvGrpSpPr>
        <p:grpSpPr>
          <a:xfrm>
            <a:off x="1559101" y="3873815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6" name="Hình Bầu dục 94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Hình Bầu dục 95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Hình chữ nhật 12"/>
          <p:cNvSpPr/>
          <p:nvPr/>
        </p:nvSpPr>
        <p:spPr>
          <a:xfrm>
            <a:off x="723163" y="3118791"/>
            <a:ext cx="376970" cy="1074653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Hình chữ nhật 13"/>
          <p:cNvSpPr/>
          <p:nvPr/>
        </p:nvSpPr>
        <p:spPr>
          <a:xfrm>
            <a:off x="723162" y="3425172"/>
            <a:ext cx="376970" cy="1385639"/>
          </a:xfrm>
          <a:prstGeom prst="rect">
            <a:avLst/>
          </a:prstGeom>
          <a:solidFill>
            <a:srgbClr val="E1E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4" name="Hình ảnh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292694" y="4640196"/>
            <a:ext cx="843507" cy="341229"/>
          </a:xfrm>
          <a:prstGeom prst="rect">
            <a:avLst/>
          </a:prstGeom>
        </p:spPr>
      </p:pic>
      <p:sp>
        <p:nvSpPr>
          <p:cNvPr id="25" name="Hình thang 8"/>
          <p:cNvSpPr/>
          <p:nvPr/>
        </p:nvSpPr>
        <p:spPr>
          <a:xfrm>
            <a:off x="156669" y="2599135"/>
            <a:ext cx="1528270" cy="1148951"/>
          </a:xfrm>
          <a:prstGeom prst="trapezoid">
            <a:avLst/>
          </a:pr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Hình chữ nhật 80"/>
          <p:cNvSpPr/>
          <p:nvPr/>
        </p:nvSpPr>
        <p:spPr>
          <a:xfrm>
            <a:off x="2337081" y="0"/>
            <a:ext cx="163293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Hình chữ nhật 86"/>
          <p:cNvSpPr/>
          <p:nvPr/>
        </p:nvSpPr>
        <p:spPr>
          <a:xfrm>
            <a:off x="444527" y="2579288"/>
            <a:ext cx="950735" cy="39692"/>
          </a:xfrm>
          <a:prstGeom prst="rect">
            <a:avLst/>
          </a:prstGeom>
          <a:solidFill>
            <a:srgbClr val="8D4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8" name="Nhóm 87"/>
          <p:cNvGrpSpPr/>
          <p:nvPr/>
        </p:nvGrpSpPr>
        <p:grpSpPr>
          <a:xfrm>
            <a:off x="1598626" y="1357501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9" name="Hình Bầu dục 88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ình Bầu dục 89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Nhóm 93"/>
          <p:cNvGrpSpPr/>
          <p:nvPr/>
        </p:nvGrpSpPr>
        <p:grpSpPr>
          <a:xfrm>
            <a:off x="1559101" y="3873815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" name="Hình Bầu dục 94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ình Bầu dục 95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1"/>
          <p:cNvGrpSpPr/>
          <p:nvPr/>
        </p:nvGrpSpPr>
        <p:grpSpPr>
          <a:xfrm flipH="1">
            <a:off x="229096" y="-25815"/>
            <a:ext cx="1528271" cy="1367368"/>
            <a:chOff x="51187" y="0"/>
            <a:chExt cx="2027613" cy="1823157"/>
          </a:xfrm>
        </p:grpSpPr>
        <p:sp>
          <p:nvSpPr>
            <p:cNvPr id="35" name="Hình chữ nhật 4"/>
            <p:cNvSpPr/>
            <p:nvPr/>
          </p:nvSpPr>
          <p:spPr>
            <a:xfrm>
              <a:off x="960353" y="1477765"/>
              <a:ext cx="470101" cy="345392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Nhóm 81"/>
            <p:cNvGrpSpPr/>
            <p:nvPr/>
          </p:nvGrpSpPr>
          <p:grpSpPr>
            <a:xfrm flipH="1">
              <a:off x="51187" y="0"/>
              <a:ext cx="2027613" cy="1805126"/>
              <a:chOff x="892182" y="178458"/>
              <a:chExt cx="1931426" cy="1805126"/>
            </a:xfrm>
          </p:grpSpPr>
          <p:grpSp>
            <p:nvGrpSpPr>
              <p:cNvPr id="38" name="Nhóm 50"/>
              <p:cNvGrpSpPr/>
              <p:nvPr/>
            </p:nvGrpSpPr>
            <p:grpSpPr>
              <a:xfrm>
                <a:off x="892182" y="178458"/>
                <a:ext cx="1931426" cy="1805126"/>
                <a:chOff x="3180349" y="578678"/>
                <a:chExt cx="2018705" cy="1805126"/>
              </a:xfrm>
            </p:grpSpPr>
            <p:sp>
              <p:nvSpPr>
                <p:cNvPr id="49" name="Hình chữ nhật 48"/>
                <p:cNvSpPr/>
                <p:nvPr/>
              </p:nvSpPr>
              <p:spPr>
                <a:xfrm rot="2505704">
                  <a:off x="4376067" y="1743208"/>
                  <a:ext cx="441673" cy="2856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Hình Bầu dục 49"/>
                <p:cNvSpPr/>
                <p:nvPr/>
              </p:nvSpPr>
              <p:spPr>
                <a:xfrm rot="2557862">
                  <a:off x="4514439" y="1895461"/>
                  <a:ext cx="684615" cy="4883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" name="Nhóm 47"/>
                <p:cNvGrpSpPr/>
                <p:nvPr/>
              </p:nvGrpSpPr>
              <p:grpSpPr>
                <a:xfrm>
                  <a:off x="3180349" y="578678"/>
                  <a:ext cx="1676400" cy="1519954"/>
                  <a:chOff x="3083859" y="920479"/>
                  <a:chExt cx="1676400" cy="1519954"/>
                </a:xfrm>
              </p:grpSpPr>
              <p:sp>
                <p:nvSpPr>
                  <p:cNvPr id="52" name="Hình Bầu dục 46"/>
                  <p:cNvSpPr/>
                  <p:nvPr/>
                </p:nvSpPr>
                <p:spPr>
                  <a:xfrm>
                    <a:off x="3083859" y="1000546"/>
                    <a:ext cx="1676400" cy="1439887"/>
                  </a:xfrm>
                  <a:prstGeom prst="ellipse">
                    <a:avLst/>
                  </a:prstGeom>
                  <a:solidFill>
                    <a:srgbClr val="E7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Hình tự do: Hình 45"/>
                  <p:cNvSpPr/>
                  <p:nvPr/>
                </p:nvSpPr>
                <p:spPr>
                  <a:xfrm>
                    <a:off x="3133166" y="920479"/>
                    <a:ext cx="1563304" cy="550969"/>
                  </a:xfrm>
                  <a:custGeom>
                    <a:avLst/>
                    <a:gdLst>
                      <a:gd name="connsiteX0" fmla="*/ 766641 w 1533281"/>
                      <a:gd name="connsiteY0" fmla="*/ 0 h 486577"/>
                      <a:gd name="connsiteX1" fmla="*/ 1524404 w 1533281"/>
                      <a:gd name="connsiteY1" fmla="*/ 464160 h 486577"/>
                      <a:gd name="connsiteX2" fmla="*/ 1533281 w 1533281"/>
                      <a:gd name="connsiteY2" fmla="*/ 486576 h 486577"/>
                      <a:gd name="connsiteX3" fmla="*/ 1524395 w 1533281"/>
                      <a:gd name="connsiteY3" fmla="*/ 478446 h 486577"/>
                      <a:gd name="connsiteX4" fmla="*/ 766642 w 1533281"/>
                      <a:gd name="connsiteY4" fmla="*/ 310292 h 486577"/>
                      <a:gd name="connsiteX5" fmla="*/ 8888 w 1533281"/>
                      <a:gd name="connsiteY5" fmla="*/ 478446 h 486577"/>
                      <a:gd name="connsiteX6" fmla="*/ 0 w 1533281"/>
                      <a:gd name="connsiteY6" fmla="*/ 486577 h 486577"/>
                      <a:gd name="connsiteX7" fmla="*/ 8879 w 1533281"/>
                      <a:gd name="connsiteY7" fmla="*/ 464160 h 486577"/>
                      <a:gd name="connsiteX8" fmla="*/ 766641 w 1533281"/>
                      <a:gd name="connsiteY8" fmla="*/ 0 h 48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3281" h="486577">
                        <a:moveTo>
                          <a:pt x="766641" y="0"/>
                        </a:moveTo>
                        <a:cubicBezTo>
                          <a:pt x="1107286" y="0"/>
                          <a:pt x="1399558" y="191393"/>
                          <a:pt x="1524404" y="464160"/>
                        </a:cubicBezTo>
                        <a:lnTo>
                          <a:pt x="1533281" y="486576"/>
                        </a:lnTo>
                        <a:lnTo>
                          <a:pt x="1524395" y="478446"/>
                        </a:lnTo>
                        <a:cubicBezTo>
                          <a:pt x="1399533" y="379607"/>
                          <a:pt x="1107235" y="310292"/>
                          <a:pt x="766642" y="310292"/>
                        </a:cubicBezTo>
                        <a:cubicBezTo>
                          <a:pt x="426049" y="310292"/>
                          <a:pt x="133751" y="379607"/>
                          <a:pt x="8888" y="478446"/>
                        </a:cubicBezTo>
                        <a:lnTo>
                          <a:pt x="0" y="486577"/>
                        </a:lnTo>
                        <a:lnTo>
                          <a:pt x="8879" y="464160"/>
                        </a:lnTo>
                        <a:cubicBezTo>
                          <a:pt x="133724" y="191393"/>
                          <a:pt x="425996" y="0"/>
                          <a:pt x="76664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9" name="Hình tự do: Hình 54"/>
              <p:cNvSpPr/>
              <p:nvPr/>
            </p:nvSpPr>
            <p:spPr>
              <a:xfrm rot="5246242">
                <a:off x="1482342" y="688680"/>
                <a:ext cx="1470117" cy="550969"/>
              </a:xfrm>
              <a:custGeom>
                <a:avLst/>
                <a:gdLst>
                  <a:gd name="connsiteX0" fmla="*/ 766641 w 1533281"/>
                  <a:gd name="connsiteY0" fmla="*/ 0 h 486577"/>
                  <a:gd name="connsiteX1" fmla="*/ 1524404 w 1533281"/>
                  <a:gd name="connsiteY1" fmla="*/ 464160 h 486577"/>
                  <a:gd name="connsiteX2" fmla="*/ 1533281 w 1533281"/>
                  <a:gd name="connsiteY2" fmla="*/ 486576 h 486577"/>
                  <a:gd name="connsiteX3" fmla="*/ 1524395 w 1533281"/>
                  <a:gd name="connsiteY3" fmla="*/ 478446 h 486577"/>
                  <a:gd name="connsiteX4" fmla="*/ 766642 w 1533281"/>
                  <a:gd name="connsiteY4" fmla="*/ 310292 h 486577"/>
                  <a:gd name="connsiteX5" fmla="*/ 8888 w 1533281"/>
                  <a:gd name="connsiteY5" fmla="*/ 478446 h 486577"/>
                  <a:gd name="connsiteX6" fmla="*/ 0 w 1533281"/>
                  <a:gd name="connsiteY6" fmla="*/ 486577 h 486577"/>
                  <a:gd name="connsiteX7" fmla="*/ 8879 w 1533281"/>
                  <a:gd name="connsiteY7" fmla="*/ 464160 h 486577"/>
                  <a:gd name="connsiteX8" fmla="*/ 766641 w 1533281"/>
                  <a:gd name="connsiteY8" fmla="*/ 0 h 48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81" h="486577">
                    <a:moveTo>
                      <a:pt x="766641" y="0"/>
                    </a:moveTo>
                    <a:cubicBezTo>
                      <a:pt x="1107286" y="0"/>
                      <a:pt x="1399558" y="191393"/>
                      <a:pt x="1524404" y="464160"/>
                    </a:cubicBezTo>
                    <a:lnTo>
                      <a:pt x="1533281" y="486576"/>
                    </a:lnTo>
                    <a:lnTo>
                      <a:pt x="1524395" y="478446"/>
                    </a:lnTo>
                    <a:cubicBezTo>
                      <a:pt x="1399533" y="379607"/>
                      <a:pt x="1107235" y="310292"/>
                      <a:pt x="766642" y="310292"/>
                    </a:cubicBezTo>
                    <a:cubicBezTo>
                      <a:pt x="426049" y="310292"/>
                      <a:pt x="133751" y="379607"/>
                      <a:pt x="8888" y="478446"/>
                    </a:cubicBezTo>
                    <a:lnTo>
                      <a:pt x="0" y="486577"/>
                    </a:lnTo>
                    <a:lnTo>
                      <a:pt x="8879" y="464160"/>
                    </a:lnTo>
                    <a:cubicBezTo>
                      <a:pt x="133724" y="191393"/>
                      <a:pt x="425996" y="0"/>
                      <a:pt x="7666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Hình Bầu dục 55"/>
              <p:cNvSpPr/>
              <p:nvPr/>
            </p:nvSpPr>
            <p:spPr>
              <a:xfrm rot="7514633">
                <a:off x="1870309" y="776264"/>
                <a:ext cx="541110" cy="369073"/>
              </a:xfrm>
              <a:prstGeom prst="ellipse">
                <a:avLst/>
              </a:prstGeom>
              <a:solidFill>
                <a:srgbClr val="E7CC99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Nhóm 66"/>
              <p:cNvGrpSpPr/>
              <p:nvPr/>
            </p:nvGrpSpPr>
            <p:grpSpPr>
              <a:xfrm>
                <a:off x="1003938" y="853347"/>
                <a:ext cx="418125" cy="155409"/>
                <a:chOff x="2038996" y="606586"/>
                <a:chExt cx="611586" cy="346281"/>
              </a:xfrm>
            </p:grpSpPr>
            <p:sp>
              <p:nvSpPr>
                <p:cNvPr id="47" name="Hình tự do: Hình 63"/>
                <p:cNvSpPr/>
                <p:nvPr/>
              </p:nvSpPr>
              <p:spPr>
                <a:xfrm>
                  <a:off x="2038996" y="606586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Hình tự do: Hình 65"/>
                <p:cNvSpPr/>
                <p:nvPr/>
              </p:nvSpPr>
              <p:spPr>
                <a:xfrm rot="10800000">
                  <a:off x="2040752" y="779271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Hình Bầu dục 70"/>
              <p:cNvSpPr/>
              <p:nvPr/>
            </p:nvSpPr>
            <p:spPr>
              <a:xfrm>
                <a:off x="1038298" y="878737"/>
                <a:ext cx="161400" cy="1042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Hình tự do: Hình 74"/>
              <p:cNvSpPr/>
              <p:nvPr/>
            </p:nvSpPr>
            <p:spPr>
              <a:xfrm rot="20669893">
                <a:off x="2057613" y="828870"/>
                <a:ext cx="200544" cy="229279"/>
              </a:xfrm>
              <a:custGeom>
                <a:avLst/>
                <a:gdLst>
                  <a:gd name="connsiteX0" fmla="*/ 200544 w 200544"/>
                  <a:gd name="connsiteY0" fmla="*/ 0 h 229279"/>
                  <a:gd name="connsiteX1" fmla="*/ 14899 w 200544"/>
                  <a:gd name="connsiteY1" fmla="*/ 80973 h 229279"/>
                  <a:gd name="connsiteX2" fmla="*/ 1074 w 200544"/>
                  <a:gd name="connsiteY2" fmla="*/ 159971 h 229279"/>
                  <a:gd name="connsiteX3" fmla="*/ 3049 w 200544"/>
                  <a:gd name="connsiteY3" fmla="*/ 195520 h 229279"/>
                  <a:gd name="connsiteX4" fmla="*/ 119571 w 200544"/>
                  <a:gd name="connsiteY4" fmla="*/ 197495 h 229279"/>
                  <a:gd name="connsiteX5" fmla="*/ 125496 w 200544"/>
                  <a:gd name="connsiteY5" fmla="*/ 136272 h 229279"/>
                  <a:gd name="connsiteX6" fmla="*/ 123521 w 200544"/>
                  <a:gd name="connsiteY6" fmla="*/ 122447 h 229279"/>
                  <a:gd name="connsiteX7" fmla="*/ 109696 w 200544"/>
                  <a:gd name="connsiteY7" fmla="*/ 108623 h 229279"/>
                  <a:gd name="connsiteX8" fmla="*/ 82047 w 200544"/>
                  <a:gd name="connsiteY8" fmla="*/ 100723 h 229279"/>
                  <a:gd name="connsiteX9" fmla="*/ 74147 w 200544"/>
                  <a:gd name="connsiteY9" fmla="*/ 102698 h 229279"/>
                  <a:gd name="connsiteX10" fmla="*/ 42548 w 200544"/>
                  <a:gd name="connsiteY10" fmla="*/ 134297 h 229279"/>
                  <a:gd name="connsiteX11" fmla="*/ 52423 w 200544"/>
                  <a:gd name="connsiteY11" fmla="*/ 167871 h 229279"/>
                  <a:gd name="connsiteX12" fmla="*/ 70197 w 200544"/>
                  <a:gd name="connsiteY12" fmla="*/ 169846 h 229279"/>
                  <a:gd name="connsiteX13" fmla="*/ 78097 w 200544"/>
                  <a:gd name="connsiteY13" fmla="*/ 165896 h 229279"/>
                  <a:gd name="connsiteX14" fmla="*/ 74147 w 200544"/>
                  <a:gd name="connsiteY14" fmla="*/ 146147 h 22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544" h="229279">
                    <a:moveTo>
                      <a:pt x="200544" y="0"/>
                    </a:moveTo>
                    <a:cubicBezTo>
                      <a:pt x="127582" y="13575"/>
                      <a:pt x="68581" y="13407"/>
                      <a:pt x="14899" y="80973"/>
                    </a:cubicBezTo>
                    <a:cubicBezTo>
                      <a:pt x="-1731" y="101904"/>
                      <a:pt x="5682" y="133638"/>
                      <a:pt x="1074" y="159971"/>
                    </a:cubicBezTo>
                    <a:cubicBezTo>
                      <a:pt x="1732" y="171821"/>
                      <a:pt x="-2839" y="185216"/>
                      <a:pt x="3049" y="195520"/>
                    </a:cubicBezTo>
                    <a:cubicBezTo>
                      <a:pt x="38374" y="257339"/>
                      <a:pt x="64420" y="219555"/>
                      <a:pt x="119571" y="197495"/>
                    </a:cubicBezTo>
                    <a:cubicBezTo>
                      <a:pt x="121546" y="177087"/>
                      <a:pt x="128396" y="156569"/>
                      <a:pt x="125496" y="136272"/>
                    </a:cubicBezTo>
                    <a:cubicBezTo>
                      <a:pt x="124838" y="131664"/>
                      <a:pt x="125831" y="126489"/>
                      <a:pt x="123521" y="122447"/>
                    </a:cubicBezTo>
                    <a:cubicBezTo>
                      <a:pt x="120288" y="116789"/>
                      <a:pt x="115469" y="111647"/>
                      <a:pt x="109696" y="108623"/>
                    </a:cubicBezTo>
                    <a:cubicBezTo>
                      <a:pt x="101205" y="104175"/>
                      <a:pt x="91263" y="103356"/>
                      <a:pt x="82047" y="100723"/>
                    </a:cubicBezTo>
                    <a:cubicBezTo>
                      <a:pt x="79414" y="101381"/>
                      <a:pt x="76575" y="101484"/>
                      <a:pt x="74147" y="102698"/>
                    </a:cubicBezTo>
                    <a:cubicBezTo>
                      <a:pt x="58597" y="110472"/>
                      <a:pt x="54815" y="119576"/>
                      <a:pt x="42548" y="134297"/>
                    </a:cubicBezTo>
                    <a:cubicBezTo>
                      <a:pt x="45840" y="145488"/>
                      <a:pt x="45261" y="158663"/>
                      <a:pt x="52423" y="167871"/>
                    </a:cubicBezTo>
                    <a:cubicBezTo>
                      <a:pt x="56083" y="172576"/>
                      <a:pt x="64253" y="170303"/>
                      <a:pt x="70197" y="169846"/>
                    </a:cubicBezTo>
                    <a:cubicBezTo>
                      <a:pt x="73132" y="169620"/>
                      <a:pt x="77613" y="168800"/>
                      <a:pt x="78097" y="165896"/>
                    </a:cubicBezTo>
                    <a:cubicBezTo>
                      <a:pt x="79201" y="159274"/>
                      <a:pt x="75464" y="152730"/>
                      <a:pt x="74147" y="146147"/>
                    </a:cubicBezTo>
                  </a:path>
                </a:pathLst>
              </a:custGeom>
              <a:noFill/>
              <a:ln>
                <a:solidFill>
                  <a:srgbClr val="C16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Hình Bầu dục 76"/>
              <p:cNvSpPr/>
              <p:nvPr/>
            </p:nvSpPr>
            <p:spPr>
              <a:xfrm>
                <a:off x="2185516" y="1587464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Hình Bầu dục 77"/>
              <p:cNvSpPr/>
              <p:nvPr/>
            </p:nvSpPr>
            <p:spPr>
              <a:xfrm>
                <a:off x="2270959" y="152511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Hình Bầu dục 78"/>
              <p:cNvSpPr/>
              <p:nvPr/>
            </p:nvSpPr>
            <p:spPr>
              <a:xfrm>
                <a:off x="2347074" y="143958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Hình tự do: Hình 101"/>
            <p:cNvSpPr/>
            <p:nvPr/>
          </p:nvSpPr>
          <p:spPr>
            <a:xfrm rot="825370">
              <a:off x="1511057" y="1109234"/>
              <a:ext cx="316248" cy="154539"/>
            </a:xfrm>
            <a:custGeom>
              <a:avLst/>
              <a:gdLst>
                <a:gd name="connsiteX0" fmla="*/ 223014 w 402928"/>
                <a:gd name="connsiteY0" fmla="*/ 7685 h 281209"/>
                <a:gd name="connsiteX1" fmla="*/ 273423 w 402928"/>
                <a:gd name="connsiteY1" fmla="*/ 0 h 281209"/>
                <a:gd name="connsiteX2" fmla="*/ 364997 w 402928"/>
                <a:gd name="connsiteY2" fmla="*/ 28641 h 281209"/>
                <a:gd name="connsiteX3" fmla="*/ 370643 w 402928"/>
                <a:gd name="connsiteY3" fmla="*/ 34965 h 281209"/>
                <a:gd name="connsiteX4" fmla="*/ 372836 w 402928"/>
                <a:gd name="connsiteY4" fmla="*/ 34038 h 281209"/>
                <a:gd name="connsiteX5" fmla="*/ 375553 w 402928"/>
                <a:gd name="connsiteY5" fmla="*/ 40464 h 281209"/>
                <a:gd name="connsiteX6" fmla="*/ 392751 w 402928"/>
                <a:gd name="connsiteY6" fmla="*/ 59724 h 281209"/>
                <a:gd name="connsiteX7" fmla="*/ 402928 w 402928"/>
                <a:gd name="connsiteY7" fmla="*/ 97788 h 281209"/>
                <a:gd name="connsiteX8" fmla="*/ 400108 w 402928"/>
                <a:gd name="connsiteY8" fmla="*/ 108335 h 281209"/>
                <a:gd name="connsiteX9" fmla="*/ 397414 w 402928"/>
                <a:gd name="connsiteY9" fmla="*/ 132602 h 281209"/>
                <a:gd name="connsiteX10" fmla="*/ 244494 w 402928"/>
                <a:gd name="connsiteY10" fmla="*/ 245168 h 281209"/>
                <a:gd name="connsiteX11" fmla="*/ 31749 w 402928"/>
                <a:gd name="connsiteY11" fmla="*/ 256702 h 281209"/>
                <a:gd name="connsiteX12" fmla="*/ 29190 w 402928"/>
                <a:gd name="connsiteY12" fmla="*/ 250650 h 281209"/>
                <a:gd name="connsiteX13" fmla="*/ 14715 w 402928"/>
                <a:gd name="connsiteY13" fmla="*/ 238896 h 281209"/>
                <a:gd name="connsiteX14" fmla="*/ 62131 w 402928"/>
                <a:gd name="connsiteY14" fmla="*/ 83701 h 281209"/>
                <a:gd name="connsiteX15" fmla="*/ 153076 w 402928"/>
                <a:gd name="connsiteY15" fmla="*/ 53118 h 281209"/>
                <a:gd name="connsiteX16" fmla="*/ 158864 w 402928"/>
                <a:gd name="connsiteY16" fmla="*/ 54379 h 281209"/>
                <a:gd name="connsiteX17" fmla="*/ 166035 w 402928"/>
                <a:gd name="connsiteY17" fmla="*/ 43114 h 281209"/>
                <a:gd name="connsiteX18" fmla="*/ 223014 w 402928"/>
                <a:gd name="connsiteY18" fmla="*/ 7685 h 2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28" h="281209">
                  <a:moveTo>
                    <a:pt x="223014" y="7685"/>
                  </a:moveTo>
                  <a:cubicBezTo>
                    <a:pt x="238508" y="2736"/>
                    <a:pt x="255542" y="0"/>
                    <a:pt x="273423" y="0"/>
                  </a:cubicBezTo>
                  <a:cubicBezTo>
                    <a:pt x="309185" y="0"/>
                    <a:pt x="341561" y="10945"/>
                    <a:pt x="364997" y="28641"/>
                  </a:cubicBezTo>
                  <a:lnTo>
                    <a:pt x="370643" y="34965"/>
                  </a:lnTo>
                  <a:lnTo>
                    <a:pt x="372836" y="34038"/>
                  </a:lnTo>
                  <a:lnTo>
                    <a:pt x="375553" y="40464"/>
                  </a:lnTo>
                  <a:lnTo>
                    <a:pt x="392751" y="59724"/>
                  </a:lnTo>
                  <a:cubicBezTo>
                    <a:pt x="399304" y="71424"/>
                    <a:pt x="402928" y="84286"/>
                    <a:pt x="402928" y="97788"/>
                  </a:cubicBezTo>
                  <a:lnTo>
                    <a:pt x="400108" y="108335"/>
                  </a:lnTo>
                  <a:lnTo>
                    <a:pt x="397414" y="132602"/>
                  </a:lnTo>
                  <a:cubicBezTo>
                    <a:pt x="379486" y="168333"/>
                    <a:pt x="320962" y="212832"/>
                    <a:pt x="244494" y="245168"/>
                  </a:cubicBezTo>
                  <a:cubicBezTo>
                    <a:pt x="142536" y="288283"/>
                    <a:pt x="47287" y="293447"/>
                    <a:pt x="31749" y="256702"/>
                  </a:cubicBezTo>
                  <a:lnTo>
                    <a:pt x="29190" y="250650"/>
                  </a:lnTo>
                  <a:lnTo>
                    <a:pt x="14715" y="238896"/>
                  </a:lnTo>
                  <a:cubicBezTo>
                    <a:pt x="-16995" y="195178"/>
                    <a:pt x="4234" y="125695"/>
                    <a:pt x="62131" y="83701"/>
                  </a:cubicBezTo>
                  <a:cubicBezTo>
                    <a:pt x="91080" y="62703"/>
                    <a:pt x="123715" y="52554"/>
                    <a:pt x="153076" y="53118"/>
                  </a:cubicBezTo>
                  <a:lnTo>
                    <a:pt x="158864" y="54379"/>
                  </a:lnTo>
                  <a:lnTo>
                    <a:pt x="166035" y="43114"/>
                  </a:lnTo>
                  <a:cubicBezTo>
                    <a:pt x="179999" y="27507"/>
                    <a:pt x="199773" y="15107"/>
                    <a:pt x="223014" y="76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4" name="Lưu đồ: Dữ liệu được Lưu 29"/>
          <p:cNvSpPr/>
          <p:nvPr/>
        </p:nvSpPr>
        <p:spPr>
          <a:xfrm rot="16200000">
            <a:off x="701598" y="1257477"/>
            <a:ext cx="380408" cy="336905"/>
          </a:xfrm>
          <a:prstGeom prst="flowChartOnlineStorage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5" name="Hình tự do: Hình 32"/>
          <p:cNvSpPr/>
          <p:nvPr/>
        </p:nvSpPr>
        <p:spPr>
          <a:xfrm rot="16200000">
            <a:off x="268542" y="1472416"/>
            <a:ext cx="1302705" cy="950734"/>
          </a:xfrm>
          <a:custGeom>
            <a:avLst/>
            <a:gdLst>
              <a:gd name="connsiteX0" fmla="*/ 1185365 w 1185365"/>
              <a:gd name="connsiteY0" fmla="*/ 878627 h 1357102"/>
              <a:gd name="connsiteX1" fmla="*/ 1167561 w 1185365"/>
              <a:gd name="connsiteY1" fmla="*/ 942674 h 1357102"/>
              <a:gd name="connsiteX2" fmla="*/ 607657 w 1185365"/>
              <a:gd name="connsiteY2" fmla="*/ 1357102 h 1357102"/>
              <a:gd name="connsiteX3" fmla="*/ 0 w 1185365"/>
              <a:gd name="connsiteY3" fmla="*/ 1357101 h 1357102"/>
              <a:gd name="connsiteX4" fmla="*/ 0 w 1185365"/>
              <a:gd name="connsiteY4" fmla="*/ 0 h 1357102"/>
              <a:gd name="connsiteX5" fmla="*/ 607657 w 1185365"/>
              <a:gd name="connsiteY5" fmla="*/ 0 h 1357102"/>
              <a:gd name="connsiteX6" fmla="*/ 1111536 w 1185365"/>
              <a:gd name="connsiteY6" fmla="*/ 299167 h 1357102"/>
              <a:gd name="connsiteX7" fmla="*/ 1162534 w 1185365"/>
              <a:gd name="connsiteY7" fmla="*/ 404086 h 1357102"/>
              <a:gd name="connsiteX8" fmla="*/ 1080005 w 1185365"/>
              <a:gd name="connsiteY8" fmla="*/ 404086 h 1357102"/>
              <a:gd name="connsiteX9" fmla="*/ 1044131 w 1185365"/>
              <a:gd name="connsiteY9" fmla="*/ 641356 h 1357102"/>
              <a:gd name="connsiteX10" fmla="*/ 1080005 w 1185365"/>
              <a:gd name="connsiteY10" fmla="*/ 878627 h 1357102"/>
              <a:gd name="connsiteX11" fmla="*/ 1185365 w 1185365"/>
              <a:gd name="connsiteY11" fmla="*/ 878627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365" h="1357102">
                <a:moveTo>
                  <a:pt x="1185365" y="878627"/>
                </a:moveTo>
                <a:lnTo>
                  <a:pt x="1167561" y="942674"/>
                </a:lnTo>
                <a:cubicBezTo>
                  <a:pt x="1075314" y="1186216"/>
                  <a:pt x="859357" y="1357102"/>
                  <a:pt x="607657" y="1357102"/>
                </a:cubicBezTo>
                <a:lnTo>
                  <a:pt x="0" y="1357101"/>
                </a:lnTo>
                <a:lnTo>
                  <a:pt x="0" y="0"/>
                </a:lnTo>
                <a:lnTo>
                  <a:pt x="607657" y="0"/>
                </a:lnTo>
                <a:cubicBezTo>
                  <a:pt x="817407" y="0"/>
                  <a:pt x="1002336" y="118671"/>
                  <a:pt x="1111536" y="299167"/>
                </a:cubicBezTo>
                <a:lnTo>
                  <a:pt x="1162534" y="404086"/>
                </a:lnTo>
                <a:lnTo>
                  <a:pt x="1080005" y="404086"/>
                </a:lnTo>
                <a:cubicBezTo>
                  <a:pt x="1060185" y="404086"/>
                  <a:pt x="1044131" y="510335"/>
                  <a:pt x="1044131" y="641356"/>
                </a:cubicBezTo>
                <a:cubicBezTo>
                  <a:pt x="1044131" y="772377"/>
                  <a:pt x="1060185" y="878627"/>
                  <a:pt x="1080005" y="878627"/>
                </a:cubicBezTo>
                <a:lnTo>
                  <a:pt x="1185365" y="878627"/>
                </a:lnTo>
                <a:close/>
              </a:path>
            </a:pathLst>
          </a:cu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Hình chữ nhật 35"/>
          <p:cNvSpPr/>
          <p:nvPr/>
        </p:nvSpPr>
        <p:spPr>
          <a:xfrm>
            <a:off x="780314" y="1676838"/>
            <a:ext cx="287247" cy="597556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7" name="Lưu đồ: Trễ 28"/>
          <p:cNvSpPr/>
          <p:nvPr/>
        </p:nvSpPr>
        <p:spPr>
          <a:xfrm rot="16200000">
            <a:off x="688708" y="1523591"/>
            <a:ext cx="480167" cy="410883"/>
          </a:xfrm>
          <a:prstGeom prst="flowChartDelay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58" name="Nhóm 5"/>
          <p:cNvGrpSpPr/>
          <p:nvPr/>
        </p:nvGrpSpPr>
        <p:grpSpPr>
          <a:xfrm>
            <a:off x="136682" y="1253688"/>
            <a:ext cx="895362" cy="1029562"/>
            <a:chOff x="182243" y="1671584"/>
            <a:chExt cx="1193816" cy="1372749"/>
          </a:xfrm>
        </p:grpSpPr>
        <p:sp>
          <p:nvSpPr>
            <p:cNvPr id="59" name="Hình chữ nhật 36"/>
            <p:cNvSpPr/>
            <p:nvPr/>
          </p:nvSpPr>
          <p:spPr>
            <a:xfrm rot="7903479">
              <a:off x="817185" y="2485459"/>
              <a:ext cx="342860" cy="774888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ình tự do: Hình 40"/>
            <p:cNvSpPr/>
            <p:nvPr/>
          </p:nvSpPr>
          <p:spPr>
            <a:xfrm rot="19057109" flipH="1">
              <a:off x="182243" y="1671584"/>
              <a:ext cx="518061" cy="1148147"/>
            </a:xfrm>
            <a:custGeom>
              <a:avLst/>
              <a:gdLst>
                <a:gd name="connsiteX0" fmla="*/ 904871 w 1174824"/>
                <a:gd name="connsiteY0" fmla="*/ 0 h 2181174"/>
                <a:gd name="connsiteX1" fmla="*/ 1174824 w 1174824"/>
                <a:gd name="connsiteY1" fmla="*/ 790842 h 2181174"/>
                <a:gd name="connsiteX2" fmla="*/ 1095757 w 1174824"/>
                <a:gd name="connsiteY2" fmla="*/ 1350052 h 2181174"/>
                <a:gd name="connsiteX3" fmla="*/ 1065618 w 1174824"/>
                <a:gd name="connsiteY3" fmla="*/ 1422899 h 2181174"/>
                <a:gd name="connsiteX4" fmla="*/ 1086257 w 1174824"/>
                <a:gd name="connsiteY4" fmla="*/ 1457165 h 2181174"/>
                <a:gd name="connsiteX5" fmla="*/ 955333 w 1174824"/>
                <a:gd name="connsiteY5" fmla="*/ 2145624 h 2181174"/>
                <a:gd name="connsiteX6" fmla="*/ 325095 w 1174824"/>
                <a:gd name="connsiteY6" fmla="*/ 1839165 h 2181174"/>
                <a:gd name="connsiteX7" fmla="*/ 282513 w 1174824"/>
                <a:gd name="connsiteY7" fmla="*/ 1735029 h 2181174"/>
                <a:gd name="connsiteX8" fmla="*/ 278632 w 1174824"/>
                <a:gd name="connsiteY8" fmla="*/ 1718601 h 2181174"/>
                <a:gd name="connsiteX9" fmla="*/ 222055 w 1174824"/>
                <a:gd name="connsiteY9" fmla="*/ 1654426 h 2181174"/>
                <a:gd name="connsiteX10" fmla="*/ 105917 w 1174824"/>
                <a:gd name="connsiteY10" fmla="*/ 1470308 h 2181174"/>
                <a:gd name="connsiteX11" fmla="*/ 97533 w 1174824"/>
                <a:gd name="connsiteY11" fmla="*/ 851763 h 2181174"/>
                <a:gd name="connsiteX12" fmla="*/ 472325 w 1174824"/>
                <a:gd name="connsiteY12" fmla="*/ 1044017 h 2181174"/>
                <a:gd name="connsiteX13" fmla="*/ 529595 w 1174824"/>
                <a:gd name="connsiteY13" fmla="*/ 1125165 h 2181174"/>
                <a:gd name="connsiteX14" fmla="*/ 537792 w 1174824"/>
                <a:gd name="connsiteY14" fmla="*/ 1122320 h 2181174"/>
                <a:gd name="connsiteX15" fmla="*/ 623778 w 1174824"/>
                <a:gd name="connsiteY15" fmla="*/ 1115453 h 2181174"/>
                <a:gd name="connsiteX16" fmla="*/ 660277 w 1174824"/>
                <a:gd name="connsiteY16" fmla="*/ 1121041 h 2181174"/>
                <a:gd name="connsiteX17" fmla="*/ 656133 w 1174824"/>
                <a:gd name="connsiteY17" fmla="*/ 1098674 h 2181174"/>
                <a:gd name="connsiteX18" fmla="*/ 634918 w 1174824"/>
                <a:gd name="connsiteY18" fmla="*/ 790842 h 2181174"/>
                <a:gd name="connsiteX19" fmla="*/ 904871 w 1174824"/>
                <a:gd name="connsiteY19" fmla="*/ 0 h 218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4824" h="2181174">
                  <a:moveTo>
                    <a:pt x="904871" y="0"/>
                  </a:moveTo>
                  <a:cubicBezTo>
                    <a:pt x="1053962" y="0"/>
                    <a:pt x="1174824" y="354072"/>
                    <a:pt x="1174824" y="790842"/>
                  </a:cubicBezTo>
                  <a:cubicBezTo>
                    <a:pt x="1174824" y="1009227"/>
                    <a:pt x="1144608" y="1206937"/>
                    <a:pt x="1095757" y="1350052"/>
                  </a:cubicBezTo>
                  <a:lnTo>
                    <a:pt x="1065618" y="1422899"/>
                  </a:lnTo>
                  <a:lnTo>
                    <a:pt x="1086257" y="1457165"/>
                  </a:lnTo>
                  <a:cubicBezTo>
                    <a:pt x="1224139" y="1731904"/>
                    <a:pt x="1165522" y="2040137"/>
                    <a:pt x="955333" y="2145624"/>
                  </a:cubicBezTo>
                  <a:cubicBezTo>
                    <a:pt x="745144" y="2251110"/>
                    <a:pt x="462977" y="2113904"/>
                    <a:pt x="325095" y="1839165"/>
                  </a:cubicBezTo>
                  <a:cubicBezTo>
                    <a:pt x="307860" y="1804822"/>
                    <a:pt x="293695" y="1769957"/>
                    <a:pt x="282513" y="1735029"/>
                  </a:cubicBezTo>
                  <a:lnTo>
                    <a:pt x="278632" y="1718601"/>
                  </a:lnTo>
                  <a:lnTo>
                    <a:pt x="222055" y="1654426"/>
                  </a:lnTo>
                  <a:cubicBezTo>
                    <a:pt x="179977" y="1601038"/>
                    <a:pt x="140387" y="1538993"/>
                    <a:pt x="105917" y="1470308"/>
                  </a:cubicBezTo>
                  <a:cubicBezTo>
                    <a:pt x="-31965" y="1195569"/>
                    <a:pt x="-35718" y="918637"/>
                    <a:pt x="97533" y="851763"/>
                  </a:cubicBezTo>
                  <a:cubicBezTo>
                    <a:pt x="197472" y="801607"/>
                    <a:pt x="346092" y="883854"/>
                    <a:pt x="472325" y="1044017"/>
                  </a:cubicBezTo>
                  <a:lnTo>
                    <a:pt x="529595" y="1125165"/>
                  </a:lnTo>
                  <a:lnTo>
                    <a:pt x="537792" y="1122320"/>
                  </a:lnTo>
                  <a:cubicBezTo>
                    <a:pt x="565892" y="1116513"/>
                    <a:pt x="594695" y="1114293"/>
                    <a:pt x="623778" y="1115453"/>
                  </a:cubicBezTo>
                  <a:lnTo>
                    <a:pt x="660277" y="1121041"/>
                  </a:lnTo>
                  <a:lnTo>
                    <a:pt x="656133" y="1098674"/>
                  </a:lnTo>
                  <a:cubicBezTo>
                    <a:pt x="642472" y="1004059"/>
                    <a:pt x="634918" y="900035"/>
                    <a:pt x="634918" y="790842"/>
                  </a:cubicBezTo>
                  <a:cubicBezTo>
                    <a:pt x="634918" y="354072"/>
                    <a:pt x="755780" y="0"/>
                    <a:pt x="904871" y="0"/>
                  </a:cubicBezTo>
                  <a:close/>
                </a:path>
              </a:pathLst>
            </a:cu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Hình Bầu dục 3"/>
          <p:cNvSpPr/>
          <p:nvPr/>
        </p:nvSpPr>
        <p:spPr>
          <a:xfrm>
            <a:off x="749047" y="2096350"/>
            <a:ext cx="335972" cy="332668"/>
          </a:xfrm>
          <a:prstGeom prst="ellipse">
            <a:avLst/>
          </a:prstGeom>
          <a:solidFill>
            <a:srgbClr val="E7CC99"/>
          </a:solidFill>
          <a:ln w="57150">
            <a:solidFill>
              <a:srgbClr val="DBB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19247" y="290829"/>
            <a:ext cx="625943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819246" y="1323642"/>
            <a:ext cx="6172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Hình chữ nhật 80"/>
          <p:cNvSpPr/>
          <p:nvPr/>
        </p:nvSpPr>
        <p:spPr>
          <a:xfrm>
            <a:off x="2337081" y="0"/>
            <a:ext cx="163293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19247" y="290829"/>
            <a:ext cx="6259439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ĐÁP ÁN</a:t>
            </a:r>
            <a:endParaRPr lang="en-US" sz="10000" dirty="0">
              <a:solidFill>
                <a:srgbClr val="C00000"/>
              </a:solidFill>
              <a:latin typeface="UVN Bach Dang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819247" y="2256869"/>
            <a:ext cx="6172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" name="Hình ảnh 16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110019" y="5718759"/>
            <a:ext cx="771736" cy="312195"/>
          </a:xfrm>
          <a:prstGeom prst="rect">
            <a:avLst/>
          </a:prstGeom>
        </p:spPr>
      </p:pic>
      <p:sp>
        <p:nvSpPr>
          <p:cNvPr id="139" name="Hình chữ nhật 12"/>
          <p:cNvSpPr/>
          <p:nvPr/>
        </p:nvSpPr>
        <p:spPr>
          <a:xfrm>
            <a:off x="723163" y="3118791"/>
            <a:ext cx="376970" cy="1074653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0" name="Hình chữ nhật 13"/>
          <p:cNvSpPr/>
          <p:nvPr/>
        </p:nvSpPr>
        <p:spPr>
          <a:xfrm>
            <a:off x="723162" y="3425172"/>
            <a:ext cx="376970" cy="1385639"/>
          </a:xfrm>
          <a:prstGeom prst="rect">
            <a:avLst/>
          </a:prstGeom>
          <a:solidFill>
            <a:srgbClr val="E1E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41" name="Hình ảnh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292694" y="4640196"/>
            <a:ext cx="843507" cy="341229"/>
          </a:xfrm>
          <a:prstGeom prst="rect">
            <a:avLst/>
          </a:prstGeom>
        </p:spPr>
      </p:pic>
      <p:sp>
        <p:nvSpPr>
          <p:cNvPr id="142" name="Hình thang 8"/>
          <p:cNvSpPr/>
          <p:nvPr/>
        </p:nvSpPr>
        <p:spPr>
          <a:xfrm>
            <a:off x="156669" y="2599135"/>
            <a:ext cx="1528270" cy="1148951"/>
          </a:xfrm>
          <a:prstGeom prst="trapezoid">
            <a:avLst/>
          </a:pr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3" name="Hình chữ nhật 86"/>
          <p:cNvSpPr/>
          <p:nvPr/>
        </p:nvSpPr>
        <p:spPr>
          <a:xfrm>
            <a:off x="444527" y="2579288"/>
            <a:ext cx="950735" cy="39692"/>
          </a:xfrm>
          <a:prstGeom prst="rect">
            <a:avLst/>
          </a:prstGeom>
          <a:solidFill>
            <a:srgbClr val="8D4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4" name="Lưu đồ: Dữ liệu được Lưu 29"/>
          <p:cNvSpPr/>
          <p:nvPr/>
        </p:nvSpPr>
        <p:spPr>
          <a:xfrm rot="16200000">
            <a:off x="701598" y="1257477"/>
            <a:ext cx="380408" cy="336905"/>
          </a:xfrm>
          <a:prstGeom prst="flowChartOnlineStorage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5" name="Hình tự do: Hình 32"/>
          <p:cNvSpPr/>
          <p:nvPr/>
        </p:nvSpPr>
        <p:spPr>
          <a:xfrm rot="16200000">
            <a:off x="268542" y="1472416"/>
            <a:ext cx="1302705" cy="950734"/>
          </a:xfrm>
          <a:custGeom>
            <a:avLst/>
            <a:gdLst>
              <a:gd name="connsiteX0" fmla="*/ 1185365 w 1185365"/>
              <a:gd name="connsiteY0" fmla="*/ 878627 h 1357102"/>
              <a:gd name="connsiteX1" fmla="*/ 1167561 w 1185365"/>
              <a:gd name="connsiteY1" fmla="*/ 942674 h 1357102"/>
              <a:gd name="connsiteX2" fmla="*/ 607657 w 1185365"/>
              <a:gd name="connsiteY2" fmla="*/ 1357102 h 1357102"/>
              <a:gd name="connsiteX3" fmla="*/ 0 w 1185365"/>
              <a:gd name="connsiteY3" fmla="*/ 1357101 h 1357102"/>
              <a:gd name="connsiteX4" fmla="*/ 0 w 1185365"/>
              <a:gd name="connsiteY4" fmla="*/ 0 h 1357102"/>
              <a:gd name="connsiteX5" fmla="*/ 607657 w 1185365"/>
              <a:gd name="connsiteY5" fmla="*/ 0 h 1357102"/>
              <a:gd name="connsiteX6" fmla="*/ 1111536 w 1185365"/>
              <a:gd name="connsiteY6" fmla="*/ 299167 h 1357102"/>
              <a:gd name="connsiteX7" fmla="*/ 1162534 w 1185365"/>
              <a:gd name="connsiteY7" fmla="*/ 404086 h 1357102"/>
              <a:gd name="connsiteX8" fmla="*/ 1080005 w 1185365"/>
              <a:gd name="connsiteY8" fmla="*/ 404086 h 1357102"/>
              <a:gd name="connsiteX9" fmla="*/ 1044131 w 1185365"/>
              <a:gd name="connsiteY9" fmla="*/ 641356 h 1357102"/>
              <a:gd name="connsiteX10" fmla="*/ 1080005 w 1185365"/>
              <a:gd name="connsiteY10" fmla="*/ 878627 h 1357102"/>
              <a:gd name="connsiteX11" fmla="*/ 1185365 w 1185365"/>
              <a:gd name="connsiteY11" fmla="*/ 878627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365" h="1357102">
                <a:moveTo>
                  <a:pt x="1185365" y="878627"/>
                </a:moveTo>
                <a:lnTo>
                  <a:pt x="1167561" y="942674"/>
                </a:lnTo>
                <a:cubicBezTo>
                  <a:pt x="1075314" y="1186216"/>
                  <a:pt x="859357" y="1357102"/>
                  <a:pt x="607657" y="1357102"/>
                </a:cubicBezTo>
                <a:lnTo>
                  <a:pt x="0" y="1357101"/>
                </a:lnTo>
                <a:lnTo>
                  <a:pt x="0" y="0"/>
                </a:lnTo>
                <a:lnTo>
                  <a:pt x="607657" y="0"/>
                </a:lnTo>
                <a:cubicBezTo>
                  <a:pt x="817407" y="0"/>
                  <a:pt x="1002336" y="118671"/>
                  <a:pt x="1111536" y="299167"/>
                </a:cubicBezTo>
                <a:lnTo>
                  <a:pt x="1162534" y="404086"/>
                </a:lnTo>
                <a:lnTo>
                  <a:pt x="1080005" y="404086"/>
                </a:lnTo>
                <a:cubicBezTo>
                  <a:pt x="1060185" y="404086"/>
                  <a:pt x="1044131" y="510335"/>
                  <a:pt x="1044131" y="641356"/>
                </a:cubicBezTo>
                <a:cubicBezTo>
                  <a:pt x="1044131" y="772377"/>
                  <a:pt x="1060185" y="878627"/>
                  <a:pt x="1080005" y="878627"/>
                </a:cubicBezTo>
                <a:lnTo>
                  <a:pt x="1185365" y="878627"/>
                </a:lnTo>
                <a:close/>
              </a:path>
            </a:pathLst>
          </a:cu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Hình chữ nhật 35"/>
          <p:cNvSpPr/>
          <p:nvPr/>
        </p:nvSpPr>
        <p:spPr>
          <a:xfrm>
            <a:off x="780314" y="1676838"/>
            <a:ext cx="287247" cy="597556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1" name="Hình Bầu dục 3"/>
          <p:cNvSpPr/>
          <p:nvPr/>
        </p:nvSpPr>
        <p:spPr>
          <a:xfrm>
            <a:off x="749047" y="2096350"/>
            <a:ext cx="335972" cy="332668"/>
          </a:xfrm>
          <a:prstGeom prst="ellipse">
            <a:avLst/>
          </a:prstGeom>
          <a:solidFill>
            <a:srgbClr val="E7CC99"/>
          </a:solidFill>
          <a:ln w="57150">
            <a:solidFill>
              <a:srgbClr val="DBB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52" name="Nhóm 172"/>
          <p:cNvGrpSpPr/>
          <p:nvPr/>
        </p:nvGrpSpPr>
        <p:grpSpPr>
          <a:xfrm>
            <a:off x="-71688" y="-38206"/>
            <a:ext cx="1786107" cy="1547673"/>
            <a:chOff x="51187" y="0"/>
            <a:chExt cx="2027613" cy="1823157"/>
          </a:xfrm>
        </p:grpSpPr>
        <p:sp>
          <p:nvSpPr>
            <p:cNvPr id="153" name="Hình chữ nhật 173"/>
            <p:cNvSpPr/>
            <p:nvPr/>
          </p:nvSpPr>
          <p:spPr>
            <a:xfrm>
              <a:off x="960353" y="1477765"/>
              <a:ext cx="470101" cy="345392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Nhóm 174"/>
            <p:cNvGrpSpPr/>
            <p:nvPr/>
          </p:nvGrpSpPr>
          <p:grpSpPr>
            <a:xfrm flipH="1">
              <a:off x="51187" y="0"/>
              <a:ext cx="2027613" cy="1805126"/>
              <a:chOff x="892182" y="178458"/>
              <a:chExt cx="1931426" cy="1805126"/>
            </a:xfrm>
          </p:grpSpPr>
          <p:grpSp>
            <p:nvGrpSpPr>
              <p:cNvPr id="156" name="Nhóm 176"/>
              <p:cNvGrpSpPr/>
              <p:nvPr/>
            </p:nvGrpSpPr>
            <p:grpSpPr>
              <a:xfrm>
                <a:off x="892182" y="178458"/>
                <a:ext cx="1931426" cy="1805126"/>
                <a:chOff x="3180349" y="578678"/>
                <a:chExt cx="2018705" cy="1805126"/>
              </a:xfrm>
            </p:grpSpPr>
            <p:sp>
              <p:nvSpPr>
                <p:cNvPr id="167" name="Hình chữ nhật 187"/>
                <p:cNvSpPr/>
                <p:nvPr/>
              </p:nvSpPr>
              <p:spPr>
                <a:xfrm rot="2505704">
                  <a:off x="4376067" y="1743208"/>
                  <a:ext cx="441673" cy="2856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Hình Bầu dục 188"/>
                <p:cNvSpPr/>
                <p:nvPr/>
              </p:nvSpPr>
              <p:spPr>
                <a:xfrm rot="2557862">
                  <a:off x="4514439" y="1895461"/>
                  <a:ext cx="684615" cy="4883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9" name="Nhóm 189"/>
                <p:cNvGrpSpPr/>
                <p:nvPr/>
              </p:nvGrpSpPr>
              <p:grpSpPr>
                <a:xfrm>
                  <a:off x="3180349" y="578678"/>
                  <a:ext cx="1676400" cy="1519954"/>
                  <a:chOff x="3083859" y="920479"/>
                  <a:chExt cx="1676400" cy="1519954"/>
                </a:xfrm>
              </p:grpSpPr>
              <p:sp>
                <p:nvSpPr>
                  <p:cNvPr id="170" name="Hình Bầu dục 190"/>
                  <p:cNvSpPr/>
                  <p:nvPr/>
                </p:nvSpPr>
                <p:spPr>
                  <a:xfrm>
                    <a:off x="3083859" y="1000546"/>
                    <a:ext cx="1676400" cy="1439887"/>
                  </a:xfrm>
                  <a:prstGeom prst="ellipse">
                    <a:avLst/>
                  </a:prstGeom>
                  <a:solidFill>
                    <a:srgbClr val="E7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Hình tự do: Hình 191"/>
                  <p:cNvSpPr/>
                  <p:nvPr/>
                </p:nvSpPr>
                <p:spPr>
                  <a:xfrm>
                    <a:off x="3133166" y="920479"/>
                    <a:ext cx="1563304" cy="550969"/>
                  </a:xfrm>
                  <a:custGeom>
                    <a:avLst/>
                    <a:gdLst>
                      <a:gd name="connsiteX0" fmla="*/ 766641 w 1533281"/>
                      <a:gd name="connsiteY0" fmla="*/ 0 h 486577"/>
                      <a:gd name="connsiteX1" fmla="*/ 1524404 w 1533281"/>
                      <a:gd name="connsiteY1" fmla="*/ 464160 h 486577"/>
                      <a:gd name="connsiteX2" fmla="*/ 1533281 w 1533281"/>
                      <a:gd name="connsiteY2" fmla="*/ 486576 h 486577"/>
                      <a:gd name="connsiteX3" fmla="*/ 1524395 w 1533281"/>
                      <a:gd name="connsiteY3" fmla="*/ 478446 h 486577"/>
                      <a:gd name="connsiteX4" fmla="*/ 766642 w 1533281"/>
                      <a:gd name="connsiteY4" fmla="*/ 310292 h 486577"/>
                      <a:gd name="connsiteX5" fmla="*/ 8888 w 1533281"/>
                      <a:gd name="connsiteY5" fmla="*/ 478446 h 486577"/>
                      <a:gd name="connsiteX6" fmla="*/ 0 w 1533281"/>
                      <a:gd name="connsiteY6" fmla="*/ 486577 h 486577"/>
                      <a:gd name="connsiteX7" fmla="*/ 8879 w 1533281"/>
                      <a:gd name="connsiteY7" fmla="*/ 464160 h 486577"/>
                      <a:gd name="connsiteX8" fmla="*/ 766641 w 1533281"/>
                      <a:gd name="connsiteY8" fmla="*/ 0 h 48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3281" h="486577">
                        <a:moveTo>
                          <a:pt x="766641" y="0"/>
                        </a:moveTo>
                        <a:cubicBezTo>
                          <a:pt x="1107286" y="0"/>
                          <a:pt x="1399558" y="191393"/>
                          <a:pt x="1524404" y="464160"/>
                        </a:cubicBezTo>
                        <a:lnTo>
                          <a:pt x="1533281" y="486576"/>
                        </a:lnTo>
                        <a:lnTo>
                          <a:pt x="1524395" y="478446"/>
                        </a:lnTo>
                        <a:cubicBezTo>
                          <a:pt x="1399533" y="379607"/>
                          <a:pt x="1107235" y="310292"/>
                          <a:pt x="766642" y="310292"/>
                        </a:cubicBezTo>
                        <a:cubicBezTo>
                          <a:pt x="426049" y="310292"/>
                          <a:pt x="133751" y="379607"/>
                          <a:pt x="8888" y="478446"/>
                        </a:cubicBezTo>
                        <a:lnTo>
                          <a:pt x="0" y="486577"/>
                        </a:lnTo>
                        <a:lnTo>
                          <a:pt x="8879" y="464160"/>
                        </a:lnTo>
                        <a:cubicBezTo>
                          <a:pt x="133724" y="191393"/>
                          <a:pt x="425996" y="0"/>
                          <a:pt x="76664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7" name="Hình tự do: Hình 177"/>
              <p:cNvSpPr/>
              <p:nvPr/>
            </p:nvSpPr>
            <p:spPr>
              <a:xfrm rot="5246242">
                <a:off x="1482342" y="688680"/>
                <a:ext cx="1470117" cy="550969"/>
              </a:xfrm>
              <a:custGeom>
                <a:avLst/>
                <a:gdLst>
                  <a:gd name="connsiteX0" fmla="*/ 766641 w 1533281"/>
                  <a:gd name="connsiteY0" fmla="*/ 0 h 486577"/>
                  <a:gd name="connsiteX1" fmla="*/ 1524404 w 1533281"/>
                  <a:gd name="connsiteY1" fmla="*/ 464160 h 486577"/>
                  <a:gd name="connsiteX2" fmla="*/ 1533281 w 1533281"/>
                  <a:gd name="connsiteY2" fmla="*/ 486576 h 486577"/>
                  <a:gd name="connsiteX3" fmla="*/ 1524395 w 1533281"/>
                  <a:gd name="connsiteY3" fmla="*/ 478446 h 486577"/>
                  <a:gd name="connsiteX4" fmla="*/ 766642 w 1533281"/>
                  <a:gd name="connsiteY4" fmla="*/ 310292 h 486577"/>
                  <a:gd name="connsiteX5" fmla="*/ 8888 w 1533281"/>
                  <a:gd name="connsiteY5" fmla="*/ 478446 h 486577"/>
                  <a:gd name="connsiteX6" fmla="*/ 0 w 1533281"/>
                  <a:gd name="connsiteY6" fmla="*/ 486577 h 486577"/>
                  <a:gd name="connsiteX7" fmla="*/ 8879 w 1533281"/>
                  <a:gd name="connsiteY7" fmla="*/ 464160 h 486577"/>
                  <a:gd name="connsiteX8" fmla="*/ 766641 w 1533281"/>
                  <a:gd name="connsiteY8" fmla="*/ 0 h 48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81" h="486577">
                    <a:moveTo>
                      <a:pt x="766641" y="0"/>
                    </a:moveTo>
                    <a:cubicBezTo>
                      <a:pt x="1107286" y="0"/>
                      <a:pt x="1399558" y="191393"/>
                      <a:pt x="1524404" y="464160"/>
                    </a:cubicBezTo>
                    <a:lnTo>
                      <a:pt x="1533281" y="486576"/>
                    </a:lnTo>
                    <a:lnTo>
                      <a:pt x="1524395" y="478446"/>
                    </a:lnTo>
                    <a:cubicBezTo>
                      <a:pt x="1399533" y="379607"/>
                      <a:pt x="1107235" y="310292"/>
                      <a:pt x="766642" y="310292"/>
                    </a:cubicBezTo>
                    <a:cubicBezTo>
                      <a:pt x="426049" y="310292"/>
                      <a:pt x="133751" y="379607"/>
                      <a:pt x="8888" y="478446"/>
                    </a:cubicBezTo>
                    <a:lnTo>
                      <a:pt x="0" y="486577"/>
                    </a:lnTo>
                    <a:lnTo>
                      <a:pt x="8879" y="464160"/>
                    </a:lnTo>
                    <a:cubicBezTo>
                      <a:pt x="133724" y="191393"/>
                      <a:pt x="425996" y="0"/>
                      <a:pt x="7666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8" name="Hình Bầu dục 178"/>
              <p:cNvSpPr/>
              <p:nvPr/>
            </p:nvSpPr>
            <p:spPr>
              <a:xfrm rot="7514633">
                <a:off x="1870309" y="776264"/>
                <a:ext cx="541110" cy="369073"/>
              </a:xfrm>
              <a:prstGeom prst="ellipse">
                <a:avLst/>
              </a:prstGeom>
              <a:solidFill>
                <a:srgbClr val="E7CC99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9" name="Nhóm 179"/>
              <p:cNvGrpSpPr/>
              <p:nvPr/>
            </p:nvGrpSpPr>
            <p:grpSpPr>
              <a:xfrm>
                <a:off x="1003938" y="853347"/>
                <a:ext cx="418125" cy="155409"/>
                <a:chOff x="2038996" y="606586"/>
                <a:chExt cx="611586" cy="346281"/>
              </a:xfrm>
            </p:grpSpPr>
            <p:sp>
              <p:nvSpPr>
                <p:cNvPr id="165" name="Hình tự do: Hình 185"/>
                <p:cNvSpPr/>
                <p:nvPr/>
              </p:nvSpPr>
              <p:spPr>
                <a:xfrm>
                  <a:off x="2038996" y="606586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Hình tự do: Hình 186"/>
                <p:cNvSpPr/>
                <p:nvPr/>
              </p:nvSpPr>
              <p:spPr>
                <a:xfrm rot="10800000">
                  <a:off x="2040752" y="779271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" name="Hình Bầu dục 180"/>
              <p:cNvSpPr/>
              <p:nvPr/>
            </p:nvSpPr>
            <p:spPr>
              <a:xfrm>
                <a:off x="1038298" y="878737"/>
                <a:ext cx="161400" cy="1042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ình tự do: Hình 181"/>
              <p:cNvSpPr/>
              <p:nvPr/>
            </p:nvSpPr>
            <p:spPr>
              <a:xfrm rot="20669893">
                <a:off x="2057613" y="828870"/>
                <a:ext cx="200544" cy="229279"/>
              </a:xfrm>
              <a:custGeom>
                <a:avLst/>
                <a:gdLst>
                  <a:gd name="connsiteX0" fmla="*/ 200544 w 200544"/>
                  <a:gd name="connsiteY0" fmla="*/ 0 h 229279"/>
                  <a:gd name="connsiteX1" fmla="*/ 14899 w 200544"/>
                  <a:gd name="connsiteY1" fmla="*/ 80973 h 229279"/>
                  <a:gd name="connsiteX2" fmla="*/ 1074 w 200544"/>
                  <a:gd name="connsiteY2" fmla="*/ 159971 h 229279"/>
                  <a:gd name="connsiteX3" fmla="*/ 3049 w 200544"/>
                  <a:gd name="connsiteY3" fmla="*/ 195520 h 229279"/>
                  <a:gd name="connsiteX4" fmla="*/ 119571 w 200544"/>
                  <a:gd name="connsiteY4" fmla="*/ 197495 h 229279"/>
                  <a:gd name="connsiteX5" fmla="*/ 125496 w 200544"/>
                  <a:gd name="connsiteY5" fmla="*/ 136272 h 229279"/>
                  <a:gd name="connsiteX6" fmla="*/ 123521 w 200544"/>
                  <a:gd name="connsiteY6" fmla="*/ 122447 h 229279"/>
                  <a:gd name="connsiteX7" fmla="*/ 109696 w 200544"/>
                  <a:gd name="connsiteY7" fmla="*/ 108623 h 229279"/>
                  <a:gd name="connsiteX8" fmla="*/ 82047 w 200544"/>
                  <a:gd name="connsiteY8" fmla="*/ 100723 h 229279"/>
                  <a:gd name="connsiteX9" fmla="*/ 74147 w 200544"/>
                  <a:gd name="connsiteY9" fmla="*/ 102698 h 229279"/>
                  <a:gd name="connsiteX10" fmla="*/ 42548 w 200544"/>
                  <a:gd name="connsiteY10" fmla="*/ 134297 h 229279"/>
                  <a:gd name="connsiteX11" fmla="*/ 52423 w 200544"/>
                  <a:gd name="connsiteY11" fmla="*/ 167871 h 229279"/>
                  <a:gd name="connsiteX12" fmla="*/ 70197 w 200544"/>
                  <a:gd name="connsiteY12" fmla="*/ 169846 h 229279"/>
                  <a:gd name="connsiteX13" fmla="*/ 78097 w 200544"/>
                  <a:gd name="connsiteY13" fmla="*/ 165896 h 229279"/>
                  <a:gd name="connsiteX14" fmla="*/ 74147 w 200544"/>
                  <a:gd name="connsiteY14" fmla="*/ 146147 h 22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544" h="229279">
                    <a:moveTo>
                      <a:pt x="200544" y="0"/>
                    </a:moveTo>
                    <a:cubicBezTo>
                      <a:pt x="127582" y="13575"/>
                      <a:pt x="68581" y="13407"/>
                      <a:pt x="14899" y="80973"/>
                    </a:cubicBezTo>
                    <a:cubicBezTo>
                      <a:pt x="-1731" y="101904"/>
                      <a:pt x="5682" y="133638"/>
                      <a:pt x="1074" y="159971"/>
                    </a:cubicBezTo>
                    <a:cubicBezTo>
                      <a:pt x="1732" y="171821"/>
                      <a:pt x="-2839" y="185216"/>
                      <a:pt x="3049" y="195520"/>
                    </a:cubicBezTo>
                    <a:cubicBezTo>
                      <a:pt x="38374" y="257339"/>
                      <a:pt x="64420" y="219555"/>
                      <a:pt x="119571" y="197495"/>
                    </a:cubicBezTo>
                    <a:cubicBezTo>
                      <a:pt x="121546" y="177087"/>
                      <a:pt x="128396" y="156569"/>
                      <a:pt x="125496" y="136272"/>
                    </a:cubicBezTo>
                    <a:cubicBezTo>
                      <a:pt x="124838" y="131664"/>
                      <a:pt x="125831" y="126489"/>
                      <a:pt x="123521" y="122447"/>
                    </a:cubicBezTo>
                    <a:cubicBezTo>
                      <a:pt x="120288" y="116789"/>
                      <a:pt x="115469" y="111647"/>
                      <a:pt x="109696" y="108623"/>
                    </a:cubicBezTo>
                    <a:cubicBezTo>
                      <a:pt x="101205" y="104175"/>
                      <a:pt x="91263" y="103356"/>
                      <a:pt x="82047" y="100723"/>
                    </a:cubicBezTo>
                    <a:cubicBezTo>
                      <a:pt x="79414" y="101381"/>
                      <a:pt x="76575" y="101484"/>
                      <a:pt x="74147" y="102698"/>
                    </a:cubicBezTo>
                    <a:cubicBezTo>
                      <a:pt x="58597" y="110472"/>
                      <a:pt x="54815" y="119576"/>
                      <a:pt x="42548" y="134297"/>
                    </a:cubicBezTo>
                    <a:cubicBezTo>
                      <a:pt x="45840" y="145488"/>
                      <a:pt x="45261" y="158663"/>
                      <a:pt x="52423" y="167871"/>
                    </a:cubicBezTo>
                    <a:cubicBezTo>
                      <a:pt x="56083" y="172576"/>
                      <a:pt x="64253" y="170303"/>
                      <a:pt x="70197" y="169846"/>
                    </a:cubicBezTo>
                    <a:cubicBezTo>
                      <a:pt x="73132" y="169620"/>
                      <a:pt x="77613" y="168800"/>
                      <a:pt x="78097" y="165896"/>
                    </a:cubicBezTo>
                    <a:cubicBezTo>
                      <a:pt x="79201" y="159274"/>
                      <a:pt x="75464" y="152730"/>
                      <a:pt x="74147" y="146147"/>
                    </a:cubicBezTo>
                  </a:path>
                </a:pathLst>
              </a:custGeom>
              <a:noFill/>
              <a:ln>
                <a:solidFill>
                  <a:srgbClr val="C16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ình Bầu dục 182"/>
              <p:cNvSpPr/>
              <p:nvPr/>
            </p:nvSpPr>
            <p:spPr>
              <a:xfrm>
                <a:off x="2185516" y="1587464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ình Bầu dục 183"/>
              <p:cNvSpPr/>
              <p:nvPr/>
            </p:nvSpPr>
            <p:spPr>
              <a:xfrm>
                <a:off x="2270959" y="152511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ình Bầu dục 184"/>
              <p:cNvSpPr/>
              <p:nvPr/>
            </p:nvSpPr>
            <p:spPr>
              <a:xfrm>
                <a:off x="2347074" y="143958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Hình tự do: Hình 175"/>
            <p:cNvSpPr/>
            <p:nvPr/>
          </p:nvSpPr>
          <p:spPr>
            <a:xfrm rot="825370">
              <a:off x="1511057" y="1109234"/>
              <a:ext cx="316248" cy="154539"/>
            </a:xfrm>
            <a:custGeom>
              <a:avLst/>
              <a:gdLst>
                <a:gd name="connsiteX0" fmla="*/ 223014 w 402928"/>
                <a:gd name="connsiteY0" fmla="*/ 7685 h 281209"/>
                <a:gd name="connsiteX1" fmla="*/ 273423 w 402928"/>
                <a:gd name="connsiteY1" fmla="*/ 0 h 281209"/>
                <a:gd name="connsiteX2" fmla="*/ 364997 w 402928"/>
                <a:gd name="connsiteY2" fmla="*/ 28641 h 281209"/>
                <a:gd name="connsiteX3" fmla="*/ 370643 w 402928"/>
                <a:gd name="connsiteY3" fmla="*/ 34965 h 281209"/>
                <a:gd name="connsiteX4" fmla="*/ 372836 w 402928"/>
                <a:gd name="connsiteY4" fmla="*/ 34038 h 281209"/>
                <a:gd name="connsiteX5" fmla="*/ 375553 w 402928"/>
                <a:gd name="connsiteY5" fmla="*/ 40464 h 281209"/>
                <a:gd name="connsiteX6" fmla="*/ 392751 w 402928"/>
                <a:gd name="connsiteY6" fmla="*/ 59724 h 281209"/>
                <a:gd name="connsiteX7" fmla="*/ 402928 w 402928"/>
                <a:gd name="connsiteY7" fmla="*/ 97788 h 281209"/>
                <a:gd name="connsiteX8" fmla="*/ 400108 w 402928"/>
                <a:gd name="connsiteY8" fmla="*/ 108335 h 281209"/>
                <a:gd name="connsiteX9" fmla="*/ 397414 w 402928"/>
                <a:gd name="connsiteY9" fmla="*/ 132602 h 281209"/>
                <a:gd name="connsiteX10" fmla="*/ 244494 w 402928"/>
                <a:gd name="connsiteY10" fmla="*/ 245168 h 281209"/>
                <a:gd name="connsiteX11" fmla="*/ 31749 w 402928"/>
                <a:gd name="connsiteY11" fmla="*/ 256702 h 281209"/>
                <a:gd name="connsiteX12" fmla="*/ 29190 w 402928"/>
                <a:gd name="connsiteY12" fmla="*/ 250650 h 281209"/>
                <a:gd name="connsiteX13" fmla="*/ 14715 w 402928"/>
                <a:gd name="connsiteY13" fmla="*/ 238896 h 281209"/>
                <a:gd name="connsiteX14" fmla="*/ 62131 w 402928"/>
                <a:gd name="connsiteY14" fmla="*/ 83701 h 281209"/>
                <a:gd name="connsiteX15" fmla="*/ 153076 w 402928"/>
                <a:gd name="connsiteY15" fmla="*/ 53118 h 281209"/>
                <a:gd name="connsiteX16" fmla="*/ 158864 w 402928"/>
                <a:gd name="connsiteY16" fmla="*/ 54379 h 281209"/>
                <a:gd name="connsiteX17" fmla="*/ 166035 w 402928"/>
                <a:gd name="connsiteY17" fmla="*/ 43114 h 281209"/>
                <a:gd name="connsiteX18" fmla="*/ 223014 w 402928"/>
                <a:gd name="connsiteY18" fmla="*/ 7685 h 2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28" h="281209">
                  <a:moveTo>
                    <a:pt x="223014" y="7685"/>
                  </a:moveTo>
                  <a:cubicBezTo>
                    <a:pt x="238508" y="2736"/>
                    <a:pt x="255542" y="0"/>
                    <a:pt x="273423" y="0"/>
                  </a:cubicBezTo>
                  <a:cubicBezTo>
                    <a:pt x="309185" y="0"/>
                    <a:pt x="341561" y="10945"/>
                    <a:pt x="364997" y="28641"/>
                  </a:cubicBezTo>
                  <a:lnTo>
                    <a:pt x="370643" y="34965"/>
                  </a:lnTo>
                  <a:lnTo>
                    <a:pt x="372836" y="34038"/>
                  </a:lnTo>
                  <a:lnTo>
                    <a:pt x="375553" y="40464"/>
                  </a:lnTo>
                  <a:lnTo>
                    <a:pt x="392751" y="59724"/>
                  </a:lnTo>
                  <a:cubicBezTo>
                    <a:pt x="399304" y="71424"/>
                    <a:pt x="402928" y="84286"/>
                    <a:pt x="402928" y="97788"/>
                  </a:cubicBezTo>
                  <a:lnTo>
                    <a:pt x="400108" y="108335"/>
                  </a:lnTo>
                  <a:lnTo>
                    <a:pt x="397414" y="132602"/>
                  </a:lnTo>
                  <a:cubicBezTo>
                    <a:pt x="379486" y="168333"/>
                    <a:pt x="320962" y="212832"/>
                    <a:pt x="244494" y="245168"/>
                  </a:cubicBezTo>
                  <a:cubicBezTo>
                    <a:pt x="142536" y="288283"/>
                    <a:pt x="47287" y="293447"/>
                    <a:pt x="31749" y="256702"/>
                  </a:cubicBezTo>
                  <a:lnTo>
                    <a:pt x="29190" y="250650"/>
                  </a:lnTo>
                  <a:lnTo>
                    <a:pt x="14715" y="238896"/>
                  </a:lnTo>
                  <a:cubicBezTo>
                    <a:pt x="-16995" y="195178"/>
                    <a:pt x="4234" y="125695"/>
                    <a:pt x="62131" y="83701"/>
                  </a:cubicBezTo>
                  <a:cubicBezTo>
                    <a:pt x="91080" y="62703"/>
                    <a:pt x="123715" y="52554"/>
                    <a:pt x="153076" y="53118"/>
                  </a:cubicBezTo>
                  <a:lnTo>
                    <a:pt x="158864" y="54379"/>
                  </a:lnTo>
                  <a:lnTo>
                    <a:pt x="166035" y="43114"/>
                  </a:lnTo>
                  <a:cubicBezTo>
                    <a:pt x="179999" y="27507"/>
                    <a:pt x="199773" y="15107"/>
                    <a:pt x="223014" y="76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7" name="Lưu đồ: Trễ 28"/>
          <p:cNvSpPr/>
          <p:nvPr/>
        </p:nvSpPr>
        <p:spPr>
          <a:xfrm rot="16200000">
            <a:off x="688708" y="1523591"/>
            <a:ext cx="480167" cy="410883"/>
          </a:xfrm>
          <a:prstGeom prst="flowChartDelay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72" name="Nhóm 87"/>
          <p:cNvGrpSpPr/>
          <p:nvPr/>
        </p:nvGrpSpPr>
        <p:grpSpPr>
          <a:xfrm>
            <a:off x="1598626" y="1357501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3" name="Hình Bầu dục 88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Hình Bầu dục 89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Nhóm 93"/>
          <p:cNvGrpSpPr/>
          <p:nvPr/>
        </p:nvGrpSpPr>
        <p:grpSpPr>
          <a:xfrm>
            <a:off x="1559101" y="3873815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6" name="Hình Bầu dục 94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Hình Bầu dục 95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Hình chữ nhật 12"/>
          <p:cNvSpPr/>
          <p:nvPr/>
        </p:nvSpPr>
        <p:spPr>
          <a:xfrm>
            <a:off x="723163" y="3118791"/>
            <a:ext cx="376970" cy="1074653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Hình chữ nhật 13"/>
          <p:cNvSpPr/>
          <p:nvPr/>
        </p:nvSpPr>
        <p:spPr>
          <a:xfrm>
            <a:off x="723162" y="3425172"/>
            <a:ext cx="376970" cy="1385639"/>
          </a:xfrm>
          <a:prstGeom prst="rect">
            <a:avLst/>
          </a:prstGeom>
          <a:solidFill>
            <a:srgbClr val="E1E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4" name="Hình ảnh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292694" y="4640196"/>
            <a:ext cx="843507" cy="341229"/>
          </a:xfrm>
          <a:prstGeom prst="rect">
            <a:avLst/>
          </a:prstGeom>
        </p:spPr>
      </p:pic>
      <p:sp>
        <p:nvSpPr>
          <p:cNvPr id="25" name="Hình thang 8"/>
          <p:cNvSpPr/>
          <p:nvPr/>
        </p:nvSpPr>
        <p:spPr>
          <a:xfrm>
            <a:off x="156669" y="2599135"/>
            <a:ext cx="1528270" cy="1148951"/>
          </a:xfrm>
          <a:prstGeom prst="trapezoid">
            <a:avLst/>
          </a:pr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Hình chữ nhật 80"/>
          <p:cNvSpPr/>
          <p:nvPr/>
        </p:nvSpPr>
        <p:spPr>
          <a:xfrm>
            <a:off x="2337081" y="0"/>
            <a:ext cx="163293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Hình chữ nhật 86"/>
          <p:cNvSpPr/>
          <p:nvPr/>
        </p:nvSpPr>
        <p:spPr>
          <a:xfrm>
            <a:off x="444527" y="2579288"/>
            <a:ext cx="950735" cy="39692"/>
          </a:xfrm>
          <a:prstGeom prst="rect">
            <a:avLst/>
          </a:prstGeom>
          <a:solidFill>
            <a:srgbClr val="8D4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8" name="Nhóm 87"/>
          <p:cNvGrpSpPr/>
          <p:nvPr/>
        </p:nvGrpSpPr>
        <p:grpSpPr>
          <a:xfrm>
            <a:off x="1598626" y="1357501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9" name="Hình Bầu dục 88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ình Bầu dục 89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Nhóm 93"/>
          <p:cNvGrpSpPr/>
          <p:nvPr/>
        </p:nvGrpSpPr>
        <p:grpSpPr>
          <a:xfrm>
            <a:off x="1559101" y="3873815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" name="Hình Bầu dục 94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ình Bầu dục 95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1"/>
          <p:cNvGrpSpPr/>
          <p:nvPr/>
        </p:nvGrpSpPr>
        <p:grpSpPr>
          <a:xfrm flipH="1">
            <a:off x="229096" y="-25815"/>
            <a:ext cx="1528271" cy="1367368"/>
            <a:chOff x="51187" y="0"/>
            <a:chExt cx="2027613" cy="1823157"/>
          </a:xfrm>
        </p:grpSpPr>
        <p:sp>
          <p:nvSpPr>
            <p:cNvPr id="35" name="Hình chữ nhật 4"/>
            <p:cNvSpPr/>
            <p:nvPr/>
          </p:nvSpPr>
          <p:spPr>
            <a:xfrm>
              <a:off x="960353" y="1477765"/>
              <a:ext cx="470101" cy="345392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Nhóm 81"/>
            <p:cNvGrpSpPr/>
            <p:nvPr/>
          </p:nvGrpSpPr>
          <p:grpSpPr>
            <a:xfrm flipH="1">
              <a:off x="51187" y="0"/>
              <a:ext cx="2027613" cy="1805126"/>
              <a:chOff x="892182" y="178458"/>
              <a:chExt cx="1931426" cy="1805126"/>
            </a:xfrm>
          </p:grpSpPr>
          <p:grpSp>
            <p:nvGrpSpPr>
              <p:cNvPr id="38" name="Nhóm 50"/>
              <p:cNvGrpSpPr/>
              <p:nvPr/>
            </p:nvGrpSpPr>
            <p:grpSpPr>
              <a:xfrm>
                <a:off x="892182" y="178458"/>
                <a:ext cx="1931426" cy="1805126"/>
                <a:chOff x="3180349" y="578678"/>
                <a:chExt cx="2018705" cy="1805126"/>
              </a:xfrm>
            </p:grpSpPr>
            <p:sp>
              <p:nvSpPr>
                <p:cNvPr id="49" name="Hình chữ nhật 48"/>
                <p:cNvSpPr/>
                <p:nvPr/>
              </p:nvSpPr>
              <p:spPr>
                <a:xfrm rot="2505704">
                  <a:off x="4376067" y="1743208"/>
                  <a:ext cx="441673" cy="2856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Hình Bầu dục 49"/>
                <p:cNvSpPr/>
                <p:nvPr/>
              </p:nvSpPr>
              <p:spPr>
                <a:xfrm rot="2557862">
                  <a:off x="4514439" y="1895461"/>
                  <a:ext cx="684615" cy="4883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" name="Nhóm 47"/>
                <p:cNvGrpSpPr/>
                <p:nvPr/>
              </p:nvGrpSpPr>
              <p:grpSpPr>
                <a:xfrm>
                  <a:off x="3180349" y="578678"/>
                  <a:ext cx="1676400" cy="1519954"/>
                  <a:chOff x="3083859" y="920479"/>
                  <a:chExt cx="1676400" cy="1519954"/>
                </a:xfrm>
              </p:grpSpPr>
              <p:sp>
                <p:nvSpPr>
                  <p:cNvPr id="52" name="Hình Bầu dục 46"/>
                  <p:cNvSpPr/>
                  <p:nvPr/>
                </p:nvSpPr>
                <p:spPr>
                  <a:xfrm>
                    <a:off x="3083859" y="1000546"/>
                    <a:ext cx="1676400" cy="1439887"/>
                  </a:xfrm>
                  <a:prstGeom prst="ellipse">
                    <a:avLst/>
                  </a:prstGeom>
                  <a:solidFill>
                    <a:srgbClr val="E7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Hình tự do: Hình 45"/>
                  <p:cNvSpPr/>
                  <p:nvPr/>
                </p:nvSpPr>
                <p:spPr>
                  <a:xfrm>
                    <a:off x="3133166" y="920479"/>
                    <a:ext cx="1563304" cy="550969"/>
                  </a:xfrm>
                  <a:custGeom>
                    <a:avLst/>
                    <a:gdLst>
                      <a:gd name="connsiteX0" fmla="*/ 766641 w 1533281"/>
                      <a:gd name="connsiteY0" fmla="*/ 0 h 486577"/>
                      <a:gd name="connsiteX1" fmla="*/ 1524404 w 1533281"/>
                      <a:gd name="connsiteY1" fmla="*/ 464160 h 486577"/>
                      <a:gd name="connsiteX2" fmla="*/ 1533281 w 1533281"/>
                      <a:gd name="connsiteY2" fmla="*/ 486576 h 486577"/>
                      <a:gd name="connsiteX3" fmla="*/ 1524395 w 1533281"/>
                      <a:gd name="connsiteY3" fmla="*/ 478446 h 486577"/>
                      <a:gd name="connsiteX4" fmla="*/ 766642 w 1533281"/>
                      <a:gd name="connsiteY4" fmla="*/ 310292 h 486577"/>
                      <a:gd name="connsiteX5" fmla="*/ 8888 w 1533281"/>
                      <a:gd name="connsiteY5" fmla="*/ 478446 h 486577"/>
                      <a:gd name="connsiteX6" fmla="*/ 0 w 1533281"/>
                      <a:gd name="connsiteY6" fmla="*/ 486577 h 486577"/>
                      <a:gd name="connsiteX7" fmla="*/ 8879 w 1533281"/>
                      <a:gd name="connsiteY7" fmla="*/ 464160 h 486577"/>
                      <a:gd name="connsiteX8" fmla="*/ 766641 w 1533281"/>
                      <a:gd name="connsiteY8" fmla="*/ 0 h 48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3281" h="486577">
                        <a:moveTo>
                          <a:pt x="766641" y="0"/>
                        </a:moveTo>
                        <a:cubicBezTo>
                          <a:pt x="1107286" y="0"/>
                          <a:pt x="1399558" y="191393"/>
                          <a:pt x="1524404" y="464160"/>
                        </a:cubicBezTo>
                        <a:lnTo>
                          <a:pt x="1533281" y="486576"/>
                        </a:lnTo>
                        <a:lnTo>
                          <a:pt x="1524395" y="478446"/>
                        </a:lnTo>
                        <a:cubicBezTo>
                          <a:pt x="1399533" y="379607"/>
                          <a:pt x="1107235" y="310292"/>
                          <a:pt x="766642" y="310292"/>
                        </a:cubicBezTo>
                        <a:cubicBezTo>
                          <a:pt x="426049" y="310292"/>
                          <a:pt x="133751" y="379607"/>
                          <a:pt x="8888" y="478446"/>
                        </a:cubicBezTo>
                        <a:lnTo>
                          <a:pt x="0" y="486577"/>
                        </a:lnTo>
                        <a:lnTo>
                          <a:pt x="8879" y="464160"/>
                        </a:lnTo>
                        <a:cubicBezTo>
                          <a:pt x="133724" y="191393"/>
                          <a:pt x="425996" y="0"/>
                          <a:pt x="76664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9" name="Hình tự do: Hình 54"/>
              <p:cNvSpPr/>
              <p:nvPr/>
            </p:nvSpPr>
            <p:spPr>
              <a:xfrm rot="5246242">
                <a:off x="1482342" y="688680"/>
                <a:ext cx="1470117" cy="550969"/>
              </a:xfrm>
              <a:custGeom>
                <a:avLst/>
                <a:gdLst>
                  <a:gd name="connsiteX0" fmla="*/ 766641 w 1533281"/>
                  <a:gd name="connsiteY0" fmla="*/ 0 h 486577"/>
                  <a:gd name="connsiteX1" fmla="*/ 1524404 w 1533281"/>
                  <a:gd name="connsiteY1" fmla="*/ 464160 h 486577"/>
                  <a:gd name="connsiteX2" fmla="*/ 1533281 w 1533281"/>
                  <a:gd name="connsiteY2" fmla="*/ 486576 h 486577"/>
                  <a:gd name="connsiteX3" fmla="*/ 1524395 w 1533281"/>
                  <a:gd name="connsiteY3" fmla="*/ 478446 h 486577"/>
                  <a:gd name="connsiteX4" fmla="*/ 766642 w 1533281"/>
                  <a:gd name="connsiteY4" fmla="*/ 310292 h 486577"/>
                  <a:gd name="connsiteX5" fmla="*/ 8888 w 1533281"/>
                  <a:gd name="connsiteY5" fmla="*/ 478446 h 486577"/>
                  <a:gd name="connsiteX6" fmla="*/ 0 w 1533281"/>
                  <a:gd name="connsiteY6" fmla="*/ 486577 h 486577"/>
                  <a:gd name="connsiteX7" fmla="*/ 8879 w 1533281"/>
                  <a:gd name="connsiteY7" fmla="*/ 464160 h 486577"/>
                  <a:gd name="connsiteX8" fmla="*/ 766641 w 1533281"/>
                  <a:gd name="connsiteY8" fmla="*/ 0 h 48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81" h="486577">
                    <a:moveTo>
                      <a:pt x="766641" y="0"/>
                    </a:moveTo>
                    <a:cubicBezTo>
                      <a:pt x="1107286" y="0"/>
                      <a:pt x="1399558" y="191393"/>
                      <a:pt x="1524404" y="464160"/>
                    </a:cubicBezTo>
                    <a:lnTo>
                      <a:pt x="1533281" y="486576"/>
                    </a:lnTo>
                    <a:lnTo>
                      <a:pt x="1524395" y="478446"/>
                    </a:lnTo>
                    <a:cubicBezTo>
                      <a:pt x="1399533" y="379607"/>
                      <a:pt x="1107235" y="310292"/>
                      <a:pt x="766642" y="310292"/>
                    </a:cubicBezTo>
                    <a:cubicBezTo>
                      <a:pt x="426049" y="310292"/>
                      <a:pt x="133751" y="379607"/>
                      <a:pt x="8888" y="478446"/>
                    </a:cubicBezTo>
                    <a:lnTo>
                      <a:pt x="0" y="486577"/>
                    </a:lnTo>
                    <a:lnTo>
                      <a:pt x="8879" y="464160"/>
                    </a:lnTo>
                    <a:cubicBezTo>
                      <a:pt x="133724" y="191393"/>
                      <a:pt x="425996" y="0"/>
                      <a:pt x="7666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Hình Bầu dục 55"/>
              <p:cNvSpPr/>
              <p:nvPr/>
            </p:nvSpPr>
            <p:spPr>
              <a:xfrm rot="7514633">
                <a:off x="1870309" y="776264"/>
                <a:ext cx="541110" cy="369073"/>
              </a:xfrm>
              <a:prstGeom prst="ellipse">
                <a:avLst/>
              </a:prstGeom>
              <a:solidFill>
                <a:srgbClr val="E7CC99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Nhóm 66"/>
              <p:cNvGrpSpPr/>
              <p:nvPr/>
            </p:nvGrpSpPr>
            <p:grpSpPr>
              <a:xfrm>
                <a:off x="1003938" y="853347"/>
                <a:ext cx="418125" cy="155409"/>
                <a:chOff x="2038996" y="606586"/>
                <a:chExt cx="611586" cy="346281"/>
              </a:xfrm>
            </p:grpSpPr>
            <p:sp>
              <p:nvSpPr>
                <p:cNvPr id="47" name="Hình tự do: Hình 63"/>
                <p:cNvSpPr/>
                <p:nvPr/>
              </p:nvSpPr>
              <p:spPr>
                <a:xfrm>
                  <a:off x="2038996" y="606586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Hình tự do: Hình 65"/>
                <p:cNvSpPr/>
                <p:nvPr/>
              </p:nvSpPr>
              <p:spPr>
                <a:xfrm rot="10800000">
                  <a:off x="2040752" y="779271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Hình Bầu dục 70"/>
              <p:cNvSpPr/>
              <p:nvPr/>
            </p:nvSpPr>
            <p:spPr>
              <a:xfrm>
                <a:off x="1038298" y="878737"/>
                <a:ext cx="161400" cy="1042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Hình tự do: Hình 74"/>
              <p:cNvSpPr/>
              <p:nvPr/>
            </p:nvSpPr>
            <p:spPr>
              <a:xfrm rot="20669893">
                <a:off x="2057613" y="828870"/>
                <a:ext cx="200544" cy="229279"/>
              </a:xfrm>
              <a:custGeom>
                <a:avLst/>
                <a:gdLst>
                  <a:gd name="connsiteX0" fmla="*/ 200544 w 200544"/>
                  <a:gd name="connsiteY0" fmla="*/ 0 h 229279"/>
                  <a:gd name="connsiteX1" fmla="*/ 14899 w 200544"/>
                  <a:gd name="connsiteY1" fmla="*/ 80973 h 229279"/>
                  <a:gd name="connsiteX2" fmla="*/ 1074 w 200544"/>
                  <a:gd name="connsiteY2" fmla="*/ 159971 h 229279"/>
                  <a:gd name="connsiteX3" fmla="*/ 3049 w 200544"/>
                  <a:gd name="connsiteY3" fmla="*/ 195520 h 229279"/>
                  <a:gd name="connsiteX4" fmla="*/ 119571 w 200544"/>
                  <a:gd name="connsiteY4" fmla="*/ 197495 h 229279"/>
                  <a:gd name="connsiteX5" fmla="*/ 125496 w 200544"/>
                  <a:gd name="connsiteY5" fmla="*/ 136272 h 229279"/>
                  <a:gd name="connsiteX6" fmla="*/ 123521 w 200544"/>
                  <a:gd name="connsiteY6" fmla="*/ 122447 h 229279"/>
                  <a:gd name="connsiteX7" fmla="*/ 109696 w 200544"/>
                  <a:gd name="connsiteY7" fmla="*/ 108623 h 229279"/>
                  <a:gd name="connsiteX8" fmla="*/ 82047 w 200544"/>
                  <a:gd name="connsiteY8" fmla="*/ 100723 h 229279"/>
                  <a:gd name="connsiteX9" fmla="*/ 74147 w 200544"/>
                  <a:gd name="connsiteY9" fmla="*/ 102698 h 229279"/>
                  <a:gd name="connsiteX10" fmla="*/ 42548 w 200544"/>
                  <a:gd name="connsiteY10" fmla="*/ 134297 h 229279"/>
                  <a:gd name="connsiteX11" fmla="*/ 52423 w 200544"/>
                  <a:gd name="connsiteY11" fmla="*/ 167871 h 229279"/>
                  <a:gd name="connsiteX12" fmla="*/ 70197 w 200544"/>
                  <a:gd name="connsiteY12" fmla="*/ 169846 h 229279"/>
                  <a:gd name="connsiteX13" fmla="*/ 78097 w 200544"/>
                  <a:gd name="connsiteY13" fmla="*/ 165896 h 229279"/>
                  <a:gd name="connsiteX14" fmla="*/ 74147 w 200544"/>
                  <a:gd name="connsiteY14" fmla="*/ 146147 h 22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544" h="229279">
                    <a:moveTo>
                      <a:pt x="200544" y="0"/>
                    </a:moveTo>
                    <a:cubicBezTo>
                      <a:pt x="127582" y="13575"/>
                      <a:pt x="68581" y="13407"/>
                      <a:pt x="14899" y="80973"/>
                    </a:cubicBezTo>
                    <a:cubicBezTo>
                      <a:pt x="-1731" y="101904"/>
                      <a:pt x="5682" y="133638"/>
                      <a:pt x="1074" y="159971"/>
                    </a:cubicBezTo>
                    <a:cubicBezTo>
                      <a:pt x="1732" y="171821"/>
                      <a:pt x="-2839" y="185216"/>
                      <a:pt x="3049" y="195520"/>
                    </a:cubicBezTo>
                    <a:cubicBezTo>
                      <a:pt x="38374" y="257339"/>
                      <a:pt x="64420" y="219555"/>
                      <a:pt x="119571" y="197495"/>
                    </a:cubicBezTo>
                    <a:cubicBezTo>
                      <a:pt x="121546" y="177087"/>
                      <a:pt x="128396" y="156569"/>
                      <a:pt x="125496" y="136272"/>
                    </a:cubicBezTo>
                    <a:cubicBezTo>
                      <a:pt x="124838" y="131664"/>
                      <a:pt x="125831" y="126489"/>
                      <a:pt x="123521" y="122447"/>
                    </a:cubicBezTo>
                    <a:cubicBezTo>
                      <a:pt x="120288" y="116789"/>
                      <a:pt x="115469" y="111647"/>
                      <a:pt x="109696" y="108623"/>
                    </a:cubicBezTo>
                    <a:cubicBezTo>
                      <a:pt x="101205" y="104175"/>
                      <a:pt x="91263" y="103356"/>
                      <a:pt x="82047" y="100723"/>
                    </a:cubicBezTo>
                    <a:cubicBezTo>
                      <a:pt x="79414" y="101381"/>
                      <a:pt x="76575" y="101484"/>
                      <a:pt x="74147" y="102698"/>
                    </a:cubicBezTo>
                    <a:cubicBezTo>
                      <a:pt x="58597" y="110472"/>
                      <a:pt x="54815" y="119576"/>
                      <a:pt x="42548" y="134297"/>
                    </a:cubicBezTo>
                    <a:cubicBezTo>
                      <a:pt x="45840" y="145488"/>
                      <a:pt x="45261" y="158663"/>
                      <a:pt x="52423" y="167871"/>
                    </a:cubicBezTo>
                    <a:cubicBezTo>
                      <a:pt x="56083" y="172576"/>
                      <a:pt x="64253" y="170303"/>
                      <a:pt x="70197" y="169846"/>
                    </a:cubicBezTo>
                    <a:cubicBezTo>
                      <a:pt x="73132" y="169620"/>
                      <a:pt x="77613" y="168800"/>
                      <a:pt x="78097" y="165896"/>
                    </a:cubicBezTo>
                    <a:cubicBezTo>
                      <a:pt x="79201" y="159274"/>
                      <a:pt x="75464" y="152730"/>
                      <a:pt x="74147" y="146147"/>
                    </a:cubicBezTo>
                  </a:path>
                </a:pathLst>
              </a:custGeom>
              <a:noFill/>
              <a:ln>
                <a:solidFill>
                  <a:srgbClr val="C16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Hình Bầu dục 76"/>
              <p:cNvSpPr/>
              <p:nvPr/>
            </p:nvSpPr>
            <p:spPr>
              <a:xfrm>
                <a:off x="2185516" y="1587464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Hình Bầu dục 77"/>
              <p:cNvSpPr/>
              <p:nvPr/>
            </p:nvSpPr>
            <p:spPr>
              <a:xfrm>
                <a:off x="2270959" y="152511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Hình Bầu dục 78"/>
              <p:cNvSpPr/>
              <p:nvPr/>
            </p:nvSpPr>
            <p:spPr>
              <a:xfrm>
                <a:off x="2347074" y="143958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Hình tự do: Hình 101"/>
            <p:cNvSpPr/>
            <p:nvPr/>
          </p:nvSpPr>
          <p:spPr>
            <a:xfrm rot="825370">
              <a:off x="1511057" y="1109234"/>
              <a:ext cx="316248" cy="154539"/>
            </a:xfrm>
            <a:custGeom>
              <a:avLst/>
              <a:gdLst>
                <a:gd name="connsiteX0" fmla="*/ 223014 w 402928"/>
                <a:gd name="connsiteY0" fmla="*/ 7685 h 281209"/>
                <a:gd name="connsiteX1" fmla="*/ 273423 w 402928"/>
                <a:gd name="connsiteY1" fmla="*/ 0 h 281209"/>
                <a:gd name="connsiteX2" fmla="*/ 364997 w 402928"/>
                <a:gd name="connsiteY2" fmla="*/ 28641 h 281209"/>
                <a:gd name="connsiteX3" fmla="*/ 370643 w 402928"/>
                <a:gd name="connsiteY3" fmla="*/ 34965 h 281209"/>
                <a:gd name="connsiteX4" fmla="*/ 372836 w 402928"/>
                <a:gd name="connsiteY4" fmla="*/ 34038 h 281209"/>
                <a:gd name="connsiteX5" fmla="*/ 375553 w 402928"/>
                <a:gd name="connsiteY5" fmla="*/ 40464 h 281209"/>
                <a:gd name="connsiteX6" fmla="*/ 392751 w 402928"/>
                <a:gd name="connsiteY6" fmla="*/ 59724 h 281209"/>
                <a:gd name="connsiteX7" fmla="*/ 402928 w 402928"/>
                <a:gd name="connsiteY7" fmla="*/ 97788 h 281209"/>
                <a:gd name="connsiteX8" fmla="*/ 400108 w 402928"/>
                <a:gd name="connsiteY8" fmla="*/ 108335 h 281209"/>
                <a:gd name="connsiteX9" fmla="*/ 397414 w 402928"/>
                <a:gd name="connsiteY9" fmla="*/ 132602 h 281209"/>
                <a:gd name="connsiteX10" fmla="*/ 244494 w 402928"/>
                <a:gd name="connsiteY10" fmla="*/ 245168 h 281209"/>
                <a:gd name="connsiteX11" fmla="*/ 31749 w 402928"/>
                <a:gd name="connsiteY11" fmla="*/ 256702 h 281209"/>
                <a:gd name="connsiteX12" fmla="*/ 29190 w 402928"/>
                <a:gd name="connsiteY12" fmla="*/ 250650 h 281209"/>
                <a:gd name="connsiteX13" fmla="*/ 14715 w 402928"/>
                <a:gd name="connsiteY13" fmla="*/ 238896 h 281209"/>
                <a:gd name="connsiteX14" fmla="*/ 62131 w 402928"/>
                <a:gd name="connsiteY14" fmla="*/ 83701 h 281209"/>
                <a:gd name="connsiteX15" fmla="*/ 153076 w 402928"/>
                <a:gd name="connsiteY15" fmla="*/ 53118 h 281209"/>
                <a:gd name="connsiteX16" fmla="*/ 158864 w 402928"/>
                <a:gd name="connsiteY16" fmla="*/ 54379 h 281209"/>
                <a:gd name="connsiteX17" fmla="*/ 166035 w 402928"/>
                <a:gd name="connsiteY17" fmla="*/ 43114 h 281209"/>
                <a:gd name="connsiteX18" fmla="*/ 223014 w 402928"/>
                <a:gd name="connsiteY18" fmla="*/ 7685 h 2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28" h="281209">
                  <a:moveTo>
                    <a:pt x="223014" y="7685"/>
                  </a:moveTo>
                  <a:cubicBezTo>
                    <a:pt x="238508" y="2736"/>
                    <a:pt x="255542" y="0"/>
                    <a:pt x="273423" y="0"/>
                  </a:cubicBezTo>
                  <a:cubicBezTo>
                    <a:pt x="309185" y="0"/>
                    <a:pt x="341561" y="10945"/>
                    <a:pt x="364997" y="28641"/>
                  </a:cubicBezTo>
                  <a:lnTo>
                    <a:pt x="370643" y="34965"/>
                  </a:lnTo>
                  <a:lnTo>
                    <a:pt x="372836" y="34038"/>
                  </a:lnTo>
                  <a:lnTo>
                    <a:pt x="375553" y="40464"/>
                  </a:lnTo>
                  <a:lnTo>
                    <a:pt x="392751" y="59724"/>
                  </a:lnTo>
                  <a:cubicBezTo>
                    <a:pt x="399304" y="71424"/>
                    <a:pt x="402928" y="84286"/>
                    <a:pt x="402928" y="97788"/>
                  </a:cubicBezTo>
                  <a:lnTo>
                    <a:pt x="400108" y="108335"/>
                  </a:lnTo>
                  <a:lnTo>
                    <a:pt x="397414" y="132602"/>
                  </a:lnTo>
                  <a:cubicBezTo>
                    <a:pt x="379486" y="168333"/>
                    <a:pt x="320962" y="212832"/>
                    <a:pt x="244494" y="245168"/>
                  </a:cubicBezTo>
                  <a:cubicBezTo>
                    <a:pt x="142536" y="288283"/>
                    <a:pt x="47287" y="293447"/>
                    <a:pt x="31749" y="256702"/>
                  </a:cubicBezTo>
                  <a:lnTo>
                    <a:pt x="29190" y="250650"/>
                  </a:lnTo>
                  <a:lnTo>
                    <a:pt x="14715" y="238896"/>
                  </a:lnTo>
                  <a:cubicBezTo>
                    <a:pt x="-16995" y="195178"/>
                    <a:pt x="4234" y="125695"/>
                    <a:pt x="62131" y="83701"/>
                  </a:cubicBezTo>
                  <a:cubicBezTo>
                    <a:pt x="91080" y="62703"/>
                    <a:pt x="123715" y="52554"/>
                    <a:pt x="153076" y="53118"/>
                  </a:cubicBezTo>
                  <a:lnTo>
                    <a:pt x="158864" y="54379"/>
                  </a:lnTo>
                  <a:lnTo>
                    <a:pt x="166035" y="43114"/>
                  </a:lnTo>
                  <a:cubicBezTo>
                    <a:pt x="179999" y="27507"/>
                    <a:pt x="199773" y="15107"/>
                    <a:pt x="223014" y="76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4" name="Lưu đồ: Dữ liệu được Lưu 29"/>
          <p:cNvSpPr/>
          <p:nvPr/>
        </p:nvSpPr>
        <p:spPr>
          <a:xfrm rot="16200000">
            <a:off x="701598" y="1257477"/>
            <a:ext cx="380408" cy="336905"/>
          </a:xfrm>
          <a:prstGeom prst="flowChartOnlineStorage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5" name="Hình tự do: Hình 32"/>
          <p:cNvSpPr/>
          <p:nvPr/>
        </p:nvSpPr>
        <p:spPr>
          <a:xfrm rot="16200000">
            <a:off x="268542" y="1472416"/>
            <a:ext cx="1302705" cy="950734"/>
          </a:xfrm>
          <a:custGeom>
            <a:avLst/>
            <a:gdLst>
              <a:gd name="connsiteX0" fmla="*/ 1185365 w 1185365"/>
              <a:gd name="connsiteY0" fmla="*/ 878627 h 1357102"/>
              <a:gd name="connsiteX1" fmla="*/ 1167561 w 1185365"/>
              <a:gd name="connsiteY1" fmla="*/ 942674 h 1357102"/>
              <a:gd name="connsiteX2" fmla="*/ 607657 w 1185365"/>
              <a:gd name="connsiteY2" fmla="*/ 1357102 h 1357102"/>
              <a:gd name="connsiteX3" fmla="*/ 0 w 1185365"/>
              <a:gd name="connsiteY3" fmla="*/ 1357101 h 1357102"/>
              <a:gd name="connsiteX4" fmla="*/ 0 w 1185365"/>
              <a:gd name="connsiteY4" fmla="*/ 0 h 1357102"/>
              <a:gd name="connsiteX5" fmla="*/ 607657 w 1185365"/>
              <a:gd name="connsiteY5" fmla="*/ 0 h 1357102"/>
              <a:gd name="connsiteX6" fmla="*/ 1111536 w 1185365"/>
              <a:gd name="connsiteY6" fmla="*/ 299167 h 1357102"/>
              <a:gd name="connsiteX7" fmla="*/ 1162534 w 1185365"/>
              <a:gd name="connsiteY7" fmla="*/ 404086 h 1357102"/>
              <a:gd name="connsiteX8" fmla="*/ 1080005 w 1185365"/>
              <a:gd name="connsiteY8" fmla="*/ 404086 h 1357102"/>
              <a:gd name="connsiteX9" fmla="*/ 1044131 w 1185365"/>
              <a:gd name="connsiteY9" fmla="*/ 641356 h 1357102"/>
              <a:gd name="connsiteX10" fmla="*/ 1080005 w 1185365"/>
              <a:gd name="connsiteY10" fmla="*/ 878627 h 1357102"/>
              <a:gd name="connsiteX11" fmla="*/ 1185365 w 1185365"/>
              <a:gd name="connsiteY11" fmla="*/ 878627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365" h="1357102">
                <a:moveTo>
                  <a:pt x="1185365" y="878627"/>
                </a:moveTo>
                <a:lnTo>
                  <a:pt x="1167561" y="942674"/>
                </a:lnTo>
                <a:cubicBezTo>
                  <a:pt x="1075314" y="1186216"/>
                  <a:pt x="859357" y="1357102"/>
                  <a:pt x="607657" y="1357102"/>
                </a:cubicBezTo>
                <a:lnTo>
                  <a:pt x="0" y="1357101"/>
                </a:lnTo>
                <a:lnTo>
                  <a:pt x="0" y="0"/>
                </a:lnTo>
                <a:lnTo>
                  <a:pt x="607657" y="0"/>
                </a:lnTo>
                <a:cubicBezTo>
                  <a:pt x="817407" y="0"/>
                  <a:pt x="1002336" y="118671"/>
                  <a:pt x="1111536" y="299167"/>
                </a:cubicBezTo>
                <a:lnTo>
                  <a:pt x="1162534" y="404086"/>
                </a:lnTo>
                <a:lnTo>
                  <a:pt x="1080005" y="404086"/>
                </a:lnTo>
                <a:cubicBezTo>
                  <a:pt x="1060185" y="404086"/>
                  <a:pt x="1044131" y="510335"/>
                  <a:pt x="1044131" y="641356"/>
                </a:cubicBezTo>
                <a:cubicBezTo>
                  <a:pt x="1044131" y="772377"/>
                  <a:pt x="1060185" y="878627"/>
                  <a:pt x="1080005" y="878627"/>
                </a:cubicBezTo>
                <a:lnTo>
                  <a:pt x="1185365" y="878627"/>
                </a:lnTo>
                <a:close/>
              </a:path>
            </a:pathLst>
          </a:cu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Hình chữ nhật 35"/>
          <p:cNvSpPr/>
          <p:nvPr/>
        </p:nvSpPr>
        <p:spPr>
          <a:xfrm>
            <a:off x="780314" y="1676838"/>
            <a:ext cx="287247" cy="597556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7" name="Lưu đồ: Trễ 28"/>
          <p:cNvSpPr/>
          <p:nvPr/>
        </p:nvSpPr>
        <p:spPr>
          <a:xfrm rot="16200000">
            <a:off x="688708" y="1523591"/>
            <a:ext cx="480167" cy="410883"/>
          </a:xfrm>
          <a:prstGeom prst="flowChartDelay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58" name="Nhóm 5"/>
          <p:cNvGrpSpPr/>
          <p:nvPr/>
        </p:nvGrpSpPr>
        <p:grpSpPr>
          <a:xfrm>
            <a:off x="136682" y="1253688"/>
            <a:ext cx="895362" cy="1029562"/>
            <a:chOff x="182243" y="1671584"/>
            <a:chExt cx="1193816" cy="1372749"/>
          </a:xfrm>
        </p:grpSpPr>
        <p:sp>
          <p:nvSpPr>
            <p:cNvPr id="59" name="Hình chữ nhật 36"/>
            <p:cNvSpPr/>
            <p:nvPr/>
          </p:nvSpPr>
          <p:spPr>
            <a:xfrm rot="7903479">
              <a:off x="817185" y="2485459"/>
              <a:ext cx="342860" cy="774888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ình tự do: Hình 40"/>
            <p:cNvSpPr/>
            <p:nvPr/>
          </p:nvSpPr>
          <p:spPr>
            <a:xfrm rot="19057109" flipH="1">
              <a:off x="182243" y="1671584"/>
              <a:ext cx="518061" cy="1148147"/>
            </a:xfrm>
            <a:custGeom>
              <a:avLst/>
              <a:gdLst>
                <a:gd name="connsiteX0" fmla="*/ 904871 w 1174824"/>
                <a:gd name="connsiteY0" fmla="*/ 0 h 2181174"/>
                <a:gd name="connsiteX1" fmla="*/ 1174824 w 1174824"/>
                <a:gd name="connsiteY1" fmla="*/ 790842 h 2181174"/>
                <a:gd name="connsiteX2" fmla="*/ 1095757 w 1174824"/>
                <a:gd name="connsiteY2" fmla="*/ 1350052 h 2181174"/>
                <a:gd name="connsiteX3" fmla="*/ 1065618 w 1174824"/>
                <a:gd name="connsiteY3" fmla="*/ 1422899 h 2181174"/>
                <a:gd name="connsiteX4" fmla="*/ 1086257 w 1174824"/>
                <a:gd name="connsiteY4" fmla="*/ 1457165 h 2181174"/>
                <a:gd name="connsiteX5" fmla="*/ 955333 w 1174824"/>
                <a:gd name="connsiteY5" fmla="*/ 2145624 h 2181174"/>
                <a:gd name="connsiteX6" fmla="*/ 325095 w 1174824"/>
                <a:gd name="connsiteY6" fmla="*/ 1839165 h 2181174"/>
                <a:gd name="connsiteX7" fmla="*/ 282513 w 1174824"/>
                <a:gd name="connsiteY7" fmla="*/ 1735029 h 2181174"/>
                <a:gd name="connsiteX8" fmla="*/ 278632 w 1174824"/>
                <a:gd name="connsiteY8" fmla="*/ 1718601 h 2181174"/>
                <a:gd name="connsiteX9" fmla="*/ 222055 w 1174824"/>
                <a:gd name="connsiteY9" fmla="*/ 1654426 h 2181174"/>
                <a:gd name="connsiteX10" fmla="*/ 105917 w 1174824"/>
                <a:gd name="connsiteY10" fmla="*/ 1470308 h 2181174"/>
                <a:gd name="connsiteX11" fmla="*/ 97533 w 1174824"/>
                <a:gd name="connsiteY11" fmla="*/ 851763 h 2181174"/>
                <a:gd name="connsiteX12" fmla="*/ 472325 w 1174824"/>
                <a:gd name="connsiteY12" fmla="*/ 1044017 h 2181174"/>
                <a:gd name="connsiteX13" fmla="*/ 529595 w 1174824"/>
                <a:gd name="connsiteY13" fmla="*/ 1125165 h 2181174"/>
                <a:gd name="connsiteX14" fmla="*/ 537792 w 1174824"/>
                <a:gd name="connsiteY14" fmla="*/ 1122320 h 2181174"/>
                <a:gd name="connsiteX15" fmla="*/ 623778 w 1174824"/>
                <a:gd name="connsiteY15" fmla="*/ 1115453 h 2181174"/>
                <a:gd name="connsiteX16" fmla="*/ 660277 w 1174824"/>
                <a:gd name="connsiteY16" fmla="*/ 1121041 h 2181174"/>
                <a:gd name="connsiteX17" fmla="*/ 656133 w 1174824"/>
                <a:gd name="connsiteY17" fmla="*/ 1098674 h 2181174"/>
                <a:gd name="connsiteX18" fmla="*/ 634918 w 1174824"/>
                <a:gd name="connsiteY18" fmla="*/ 790842 h 2181174"/>
                <a:gd name="connsiteX19" fmla="*/ 904871 w 1174824"/>
                <a:gd name="connsiteY19" fmla="*/ 0 h 218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4824" h="2181174">
                  <a:moveTo>
                    <a:pt x="904871" y="0"/>
                  </a:moveTo>
                  <a:cubicBezTo>
                    <a:pt x="1053962" y="0"/>
                    <a:pt x="1174824" y="354072"/>
                    <a:pt x="1174824" y="790842"/>
                  </a:cubicBezTo>
                  <a:cubicBezTo>
                    <a:pt x="1174824" y="1009227"/>
                    <a:pt x="1144608" y="1206937"/>
                    <a:pt x="1095757" y="1350052"/>
                  </a:cubicBezTo>
                  <a:lnTo>
                    <a:pt x="1065618" y="1422899"/>
                  </a:lnTo>
                  <a:lnTo>
                    <a:pt x="1086257" y="1457165"/>
                  </a:lnTo>
                  <a:cubicBezTo>
                    <a:pt x="1224139" y="1731904"/>
                    <a:pt x="1165522" y="2040137"/>
                    <a:pt x="955333" y="2145624"/>
                  </a:cubicBezTo>
                  <a:cubicBezTo>
                    <a:pt x="745144" y="2251110"/>
                    <a:pt x="462977" y="2113904"/>
                    <a:pt x="325095" y="1839165"/>
                  </a:cubicBezTo>
                  <a:cubicBezTo>
                    <a:pt x="307860" y="1804822"/>
                    <a:pt x="293695" y="1769957"/>
                    <a:pt x="282513" y="1735029"/>
                  </a:cubicBezTo>
                  <a:lnTo>
                    <a:pt x="278632" y="1718601"/>
                  </a:lnTo>
                  <a:lnTo>
                    <a:pt x="222055" y="1654426"/>
                  </a:lnTo>
                  <a:cubicBezTo>
                    <a:pt x="179977" y="1601038"/>
                    <a:pt x="140387" y="1538993"/>
                    <a:pt x="105917" y="1470308"/>
                  </a:cubicBezTo>
                  <a:cubicBezTo>
                    <a:pt x="-31965" y="1195569"/>
                    <a:pt x="-35718" y="918637"/>
                    <a:pt x="97533" y="851763"/>
                  </a:cubicBezTo>
                  <a:cubicBezTo>
                    <a:pt x="197472" y="801607"/>
                    <a:pt x="346092" y="883854"/>
                    <a:pt x="472325" y="1044017"/>
                  </a:cubicBezTo>
                  <a:lnTo>
                    <a:pt x="529595" y="1125165"/>
                  </a:lnTo>
                  <a:lnTo>
                    <a:pt x="537792" y="1122320"/>
                  </a:lnTo>
                  <a:cubicBezTo>
                    <a:pt x="565892" y="1116513"/>
                    <a:pt x="594695" y="1114293"/>
                    <a:pt x="623778" y="1115453"/>
                  </a:cubicBezTo>
                  <a:lnTo>
                    <a:pt x="660277" y="1121041"/>
                  </a:lnTo>
                  <a:lnTo>
                    <a:pt x="656133" y="1098674"/>
                  </a:lnTo>
                  <a:cubicBezTo>
                    <a:pt x="642472" y="1004059"/>
                    <a:pt x="634918" y="900035"/>
                    <a:pt x="634918" y="790842"/>
                  </a:cubicBezTo>
                  <a:cubicBezTo>
                    <a:pt x="634918" y="354072"/>
                    <a:pt x="755780" y="0"/>
                    <a:pt x="904871" y="0"/>
                  </a:cubicBezTo>
                  <a:close/>
                </a:path>
              </a:pathLst>
            </a:cu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Hình Bầu dục 3"/>
          <p:cNvSpPr/>
          <p:nvPr/>
        </p:nvSpPr>
        <p:spPr>
          <a:xfrm>
            <a:off x="749047" y="2096350"/>
            <a:ext cx="335972" cy="332668"/>
          </a:xfrm>
          <a:prstGeom prst="ellipse">
            <a:avLst/>
          </a:prstGeom>
          <a:solidFill>
            <a:srgbClr val="E7CC99"/>
          </a:solidFill>
          <a:ln w="57150">
            <a:solidFill>
              <a:srgbClr val="DBB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41018" y="124963"/>
            <a:ext cx="6259439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819246" y="1323642"/>
            <a:ext cx="61723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Hình chữ nhật 80"/>
          <p:cNvSpPr/>
          <p:nvPr/>
        </p:nvSpPr>
        <p:spPr>
          <a:xfrm>
            <a:off x="2337081" y="0"/>
            <a:ext cx="163293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19247" y="290829"/>
            <a:ext cx="6259439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ĐÁP ÁN</a:t>
            </a:r>
            <a:endParaRPr lang="en-US" sz="10000" dirty="0">
              <a:solidFill>
                <a:srgbClr val="C00000"/>
              </a:solidFill>
              <a:latin typeface="UVN Bach Dang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819247" y="2061602"/>
            <a:ext cx="617235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video,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39" name="Hình chữ nhật 12"/>
          <p:cNvSpPr/>
          <p:nvPr/>
        </p:nvSpPr>
        <p:spPr>
          <a:xfrm>
            <a:off x="723163" y="3118791"/>
            <a:ext cx="376970" cy="1074653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0" name="Hình chữ nhật 13"/>
          <p:cNvSpPr/>
          <p:nvPr/>
        </p:nvSpPr>
        <p:spPr>
          <a:xfrm>
            <a:off x="723162" y="3425172"/>
            <a:ext cx="376970" cy="1385639"/>
          </a:xfrm>
          <a:prstGeom prst="rect">
            <a:avLst/>
          </a:prstGeom>
          <a:solidFill>
            <a:srgbClr val="E1E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41" name="Hình ảnh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292694" y="4640196"/>
            <a:ext cx="843507" cy="341229"/>
          </a:xfrm>
          <a:prstGeom prst="rect">
            <a:avLst/>
          </a:prstGeom>
        </p:spPr>
      </p:pic>
      <p:sp>
        <p:nvSpPr>
          <p:cNvPr id="142" name="Hình thang 8"/>
          <p:cNvSpPr/>
          <p:nvPr/>
        </p:nvSpPr>
        <p:spPr>
          <a:xfrm>
            <a:off x="156669" y="2599135"/>
            <a:ext cx="1528270" cy="1148951"/>
          </a:xfrm>
          <a:prstGeom prst="trapezoid">
            <a:avLst/>
          </a:pr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3" name="Hình chữ nhật 86"/>
          <p:cNvSpPr/>
          <p:nvPr/>
        </p:nvSpPr>
        <p:spPr>
          <a:xfrm>
            <a:off x="444527" y="2579288"/>
            <a:ext cx="950735" cy="39692"/>
          </a:xfrm>
          <a:prstGeom prst="rect">
            <a:avLst/>
          </a:prstGeom>
          <a:solidFill>
            <a:srgbClr val="8D4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4" name="Lưu đồ: Dữ liệu được Lưu 29"/>
          <p:cNvSpPr/>
          <p:nvPr/>
        </p:nvSpPr>
        <p:spPr>
          <a:xfrm rot="16200000">
            <a:off x="701598" y="1257477"/>
            <a:ext cx="380408" cy="336905"/>
          </a:xfrm>
          <a:prstGeom prst="flowChartOnlineStorage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5" name="Hình tự do: Hình 32"/>
          <p:cNvSpPr/>
          <p:nvPr/>
        </p:nvSpPr>
        <p:spPr>
          <a:xfrm rot="16200000">
            <a:off x="268542" y="1472416"/>
            <a:ext cx="1302705" cy="950734"/>
          </a:xfrm>
          <a:custGeom>
            <a:avLst/>
            <a:gdLst>
              <a:gd name="connsiteX0" fmla="*/ 1185365 w 1185365"/>
              <a:gd name="connsiteY0" fmla="*/ 878627 h 1357102"/>
              <a:gd name="connsiteX1" fmla="*/ 1167561 w 1185365"/>
              <a:gd name="connsiteY1" fmla="*/ 942674 h 1357102"/>
              <a:gd name="connsiteX2" fmla="*/ 607657 w 1185365"/>
              <a:gd name="connsiteY2" fmla="*/ 1357102 h 1357102"/>
              <a:gd name="connsiteX3" fmla="*/ 0 w 1185365"/>
              <a:gd name="connsiteY3" fmla="*/ 1357101 h 1357102"/>
              <a:gd name="connsiteX4" fmla="*/ 0 w 1185365"/>
              <a:gd name="connsiteY4" fmla="*/ 0 h 1357102"/>
              <a:gd name="connsiteX5" fmla="*/ 607657 w 1185365"/>
              <a:gd name="connsiteY5" fmla="*/ 0 h 1357102"/>
              <a:gd name="connsiteX6" fmla="*/ 1111536 w 1185365"/>
              <a:gd name="connsiteY6" fmla="*/ 299167 h 1357102"/>
              <a:gd name="connsiteX7" fmla="*/ 1162534 w 1185365"/>
              <a:gd name="connsiteY7" fmla="*/ 404086 h 1357102"/>
              <a:gd name="connsiteX8" fmla="*/ 1080005 w 1185365"/>
              <a:gd name="connsiteY8" fmla="*/ 404086 h 1357102"/>
              <a:gd name="connsiteX9" fmla="*/ 1044131 w 1185365"/>
              <a:gd name="connsiteY9" fmla="*/ 641356 h 1357102"/>
              <a:gd name="connsiteX10" fmla="*/ 1080005 w 1185365"/>
              <a:gd name="connsiteY10" fmla="*/ 878627 h 1357102"/>
              <a:gd name="connsiteX11" fmla="*/ 1185365 w 1185365"/>
              <a:gd name="connsiteY11" fmla="*/ 878627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365" h="1357102">
                <a:moveTo>
                  <a:pt x="1185365" y="878627"/>
                </a:moveTo>
                <a:lnTo>
                  <a:pt x="1167561" y="942674"/>
                </a:lnTo>
                <a:cubicBezTo>
                  <a:pt x="1075314" y="1186216"/>
                  <a:pt x="859357" y="1357102"/>
                  <a:pt x="607657" y="1357102"/>
                </a:cubicBezTo>
                <a:lnTo>
                  <a:pt x="0" y="1357101"/>
                </a:lnTo>
                <a:lnTo>
                  <a:pt x="0" y="0"/>
                </a:lnTo>
                <a:lnTo>
                  <a:pt x="607657" y="0"/>
                </a:lnTo>
                <a:cubicBezTo>
                  <a:pt x="817407" y="0"/>
                  <a:pt x="1002336" y="118671"/>
                  <a:pt x="1111536" y="299167"/>
                </a:cubicBezTo>
                <a:lnTo>
                  <a:pt x="1162534" y="404086"/>
                </a:lnTo>
                <a:lnTo>
                  <a:pt x="1080005" y="404086"/>
                </a:lnTo>
                <a:cubicBezTo>
                  <a:pt x="1060185" y="404086"/>
                  <a:pt x="1044131" y="510335"/>
                  <a:pt x="1044131" y="641356"/>
                </a:cubicBezTo>
                <a:cubicBezTo>
                  <a:pt x="1044131" y="772377"/>
                  <a:pt x="1060185" y="878627"/>
                  <a:pt x="1080005" y="878627"/>
                </a:cubicBezTo>
                <a:lnTo>
                  <a:pt x="1185365" y="878627"/>
                </a:lnTo>
                <a:close/>
              </a:path>
            </a:pathLst>
          </a:cu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Hình chữ nhật 35"/>
          <p:cNvSpPr/>
          <p:nvPr/>
        </p:nvSpPr>
        <p:spPr>
          <a:xfrm>
            <a:off x="780314" y="1676838"/>
            <a:ext cx="287247" cy="597556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1" name="Hình Bầu dục 3"/>
          <p:cNvSpPr/>
          <p:nvPr/>
        </p:nvSpPr>
        <p:spPr>
          <a:xfrm>
            <a:off x="749047" y="2096350"/>
            <a:ext cx="335972" cy="332668"/>
          </a:xfrm>
          <a:prstGeom prst="ellipse">
            <a:avLst/>
          </a:prstGeom>
          <a:solidFill>
            <a:srgbClr val="E7CC99"/>
          </a:solidFill>
          <a:ln w="57150">
            <a:solidFill>
              <a:srgbClr val="DBB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52" name="Nhóm 172"/>
          <p:cNvGrpSpPr/>
          <p:nvPr/>
        </p:nvGrpSpPr>
        <p:grpSpPr>
          <a:xfrm>
            <a:off x="-71688" y="-38206"/>
            <a:ext cx="1786107" cy="1547673"/>
            <a:chOff x="51187" y="0"/>
            <a:chExt cx="2027613" cy="1823157"/>
          </a:xfrm>
        </p:grpSpPr>
        <p:sp>
          <p:nvSpPr>
            <p:cNvPr id="153" name="Hình chữ nhật 173"/>
            <p:cNvSpPr/>
            <p:nvPr/>
          </p:nvSpPr>
          <p:spPr>
            <a:xfrm>
              <a:off x="960353" y="1477765"/>
              <a:ext cx="470101" cy="345392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Nhóm 174"/>
            <p:cNvGrpSpPr/>
            <p:nvPr/>
          </p:nvGrpSpPr>
          <p:grpSpPr>
            <a:xfrm flipH="1">
              <a:off x="51187" y="0"/>
              <a:ext cx="2027613" cy="1805126"/>
              <a:chOff x="892182" y="178458"/>
              <a:chExt cx="1931426" cy="1805126"/>
            </a:xfrm>
          </p:grpSpPr>
          <p:grpSp>
            <p:nvGrpSpPr>
              <p:cNvPr id="156" name="Nhóm 176"/>
              <p:cNvGrpSpPr/>
              <p:nvPr/>
            </p:nvGrpSpPr>
            <p:grpSpPr>
              <a:xfrm>
                <a:off x="892182" y="178458"/>
                <a:ext cx="1931426" cy="1805126"/>
                <a:chOff x="3180349" y="578678"/>
                <a:chExt cx="2018705" cy="1805126"/>
              </a:xfrm>
            </p:grpSpPr>
            <p:sp>
              <p:nvSpPr>
                <p:cNvPr id="167" name="Hình chữ nhật 187"/>
                <p:cNvSpPr/>
                <p:nvPr/>
              </p:nvSpPr>
              <p:spPr>
                <a:xfrm rot="2505704">
                  <a:off x="4376067" y="1743208"/>
                  <a:ext cx="441673" cy="2856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Hình Bầu dục 188"/>
                <p:cNvSpPr/>
                <p:nvPr/>
              </p:nvSpPr>
              <p:spPr>
                <a:xfrm rot="2557862">
                  <a:off x="4514439" y="1895461"/>
                  <a:ext cx="684615" cy="4883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9" name="Nhóm 189"/>
                <p:cNvGrpSpPr/>
                <p:nvPr/>
              </p:nvGrpSpPr>
              <p:grpSpPr>
                <a:xfrm>
                  <a:off x="3180349" y="578678"/>
                  <a:ext cx="1676400" cy="1519954"/>
                  <a:chOff x="3083859" y="920479"/>
                  <a:chExt cx="1676400" cy="1519954"/>
                </a:xfrm>
              </p:grpSpPr>
              <p:sp>
                <p:nvSpPr>
                  <p:cNvPr id="170" name="Hình Bầu dục 190"/>
                  <p:cNvSpPr/>
                  <p:nvPr/>
                </p:nvSpPr>
                <p:spPr>
                  <a:xfrm>
                    <a:off x="3083859" y="1000546"/>
                    <a:ext cx="1676400" cy="1439887"/>
                  </a:xfrm>
                  <a:prstGeom prst="ellipse">
                    <a:avLst/>
                  </a:prstGeom>
                  <a:solidFill>
                    <a:srgbClr val="E7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Hình tự do: Hình 191"/>
                  <p:cNvSpPr/>
                  <p:nvPr/>
                </p:nvSpPr>
                <p:spPr>
                  <a:xfrm>
                    <a:off x="3133166" y="920479"/>
                    <a:ext cx="1563304" cy="550969"/>
                  </a:xfrm>
                  <a:custGeom>
                    <a:avLst/>
                    <a:gdLst>
                      <a:gd name="connsiteX0" fmla="*/ 766641 w 1533281"/>
                      <a:gd name="connsiteY0" fmla="*/ 0 h 486577"/>
                      <a:gd name="connsiteX1" fmla="*/ 1524404 w 1533281"/>
                      <a:gd name="connsiteY1" fmla="*/ 464160 h 486577"/>
                      <a:gd name="connsiteX2" fmla="*/ 1533281 w 1533281"/>
                      <a:gd name="connsiteY2" fmla="*/ 486576 h 486577"/>
                      <a:gd name="connsiteX3" fmla="*/ 1524395 w 1533281"/>
                      <a:gd name="connsiteY3" fmla="*/ 478446 h 486577"/>
                      <a:gd name="connsiteX4" fmla="*/ 766642 w 1533281"/>
                      <a:gd name="connsiteY4" fmla="*/ 310292 h 486577"/>
                      <a:gd name="connsiteX5" fmla="*/ 8888 w 1533281"/>
                      <a:gd name="connsiteY5" fmla="*/ 478446 h 486577"/>
                      <a:gd name="connsiteX6" fmla="*/ 0 w 1533281"/>
                      <a:gd name="connsiteY6" fmla="*/ 486577 h 486577"/>
                      <a:gd name="connsiteX7" fmla="*/ 8879 w 1533281"/>
                      <a:gd name="connsiteY7" fmla="*/ 464160 h 486577"/>
                      <a:gd name="connsiteX8" fmla="*/ 766641 w 1533281"/>
                      <a:gd name="connsiteY8" fmla="*/ 0 h 48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3281" h="486577">
                        <a:moveTo>
                          <a:pt x="766641" y="0"/>
                        </a:moveTo>
                        <a:cubicBezTo>
                          <a:pt x="1107286" y="0"/>
                          <a:pt x="1399558" y="191393"/>
                          <a:pt x="1524404" y="464160"/>
                        </a:cubicBezTo>
                        <a:lnTo>
                          <a:pt x="1533281" y="486576"/>
                        </a:lnTo>
                        <a:lnTo>
                          <a:pt x="1524395" y="478446"/>
                        </a:lnTo>
                        <a:cubicBezTo>
                          <a:pt x="1399533" y="379607"/>
                          <a:pt x="1107235" y="310292"/>
                          <a:pt x="766642" y="310292"/>
                        </a:cubicBezTo>
                        <a:cubicBezTo>
                          <a:pt x="426049" y="310292"/>
                          <a:pt x="133751" y="379607"/>
                          <a:pt x="8888" y="478446"/>
                        </a:cubicBezTo>
                        <a:lnTo>
                          <a:pt x="0" y="486577"/>
                        </a:lnTo>
                        <a:lnTo>
                          <a:pt x="8879" y="464160"/>
                        </a:lnTo>
                        <a:cubicBezTo>
                          <a:pt x="133724" y="191393"/>
                          <a:pt x="425996" y="0"/>
                          <a:pt x="76664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7" name="Hình tự do: Hình 177"/>
              <p:cNvSpPr/>
              <p:nvPr/>
            </p:nvSpPr>
            <p:spPr>
              <a:xfrm rot="5246242">
                <a:off x="1482342" y="688680"/>
                <a:ext cx="1470117" cy="550969"/>
              </a:xfrm>
              <a:custGeom>
                <a:avLst/>
                <a:gdLst>
                  <a:gd name="connsiteX0" fmla="*/ 766641 w 1533281"/>
                  <a:gd name="connsiteY0" fmla="*/ 0 h 486577"/>
                  <a:gd name="connsiteX1" fmla="*/ 1524404 w 1533281"/>
                  <a:gd name="connsiteY1" fmla="*/ 464160 h 486577"/>
                  <a:gd name="connsiteX2" fmla="*/ 1533281 w 1533281"/>
                  <a:gd name="connsiteY2" fmla="*/ 486576 h 486577"/>
                  <a:gd name="connsiteX3" fmla="*/ 1524395 w 1533281"/>
                  <a:gd name="connsiteY3" fmla="*/ 478446 h 486577"/>
                  <a:gd name="connsiteX4" fmla="*/ 766642 w 1533281"/>
                  <a:gd name="connsiteY4" fmla="*/ 310292 h 486577"/>
                  <a:gd name="connsiteX5" fmla="*/ 8888 w 1533281"/>
                  <a:gd name="connsiteY5" fmla="*/ 478446 h 486577"/>
                  <a:gd name="connsiteX6" fmla="*/ 0 w 1533281"/>
                  <a:gd name="connsiteY6" fmla="*/ 486577 h 486577"/>
                  <a:gd name="connsiteX7" fmla="*/ 8879 w 1533281"/>
                  <a:gd name="connsiteY7" fmla="*/ 464160 h 486577"/>
                  <a:gd name="connsiteX8" fmla="*/ 766641 w 1533281"/>
                  <a:gd name="connsiteY8" fmla="*/ 0 h 48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81" h="486577">
                    <a:moveTo>
                      <a:pt x="766641" y="0"/>
                    </a:moveTo>
                    <a:cubicBezTo>
                      <a:pt x="1107286" y="0"/>
                      <a:pt x="1399558" y="191393"/>
                      <a:pt x="1524404" y="464160"/>
                    </a:cubicBezTo>
                    <a:lnTo>
                      <a:pt x="1533281" y="486576"/>
                    </a:lnTo>
                    <a:lnTo>
                      <a:pt x="1524395" y="478446"/>
                    </a:lnTo>
                    <a:cubicBezTo>
                      <a:pt x="1399533" y="379607"/>
                      <a:pt x="1107235" y="310292"/>
                      <a:pt x="766642" y="310292"/>
                    </a:cubicBezTo>
                    <a:cubicBezTo>
                      <a:pt x="426049" y="310292"/>
                      <a:pt x="133751" y="379607"/>
                      <a:pt x="8888" y="478446"/>
                    </a:cubicBezTo>
                    <a:lnTo>
                      <a:pt x="0" y="486577"/>
                    </a:lnTo>
                    <a:lnTo>
                      <a:pt x="8879" y="464160"/>
                    </a:lnTo>
                    <a:cubicBezTo>
                      <a:pt x="133724" y="191393"/>
                      <a:pt x="425996" y="0"/>
                      <a:pt x="7666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8" name="Hình Bầu dục 178"/>
              <p:cNvSpPr/>
              <p:nvPr/>
            </p:nvSpPr>
            <p:spPr>
              <a:xfrm rot="7514633">
                <a:off x="1870309" y="776264"/>
                <a:ext cx="541110" cy="369073"/>
              </a:xfrm>
              <a:prstGeom prst="ellipse">
                <a:avLst/>
              </a:prstGeom>
              <a:solidFill>
                <a:srgbClr val="E7CC99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9" name="Nhóm 179"/>
              <p:cNvGrpSpPr/>
              <p:nvPr/>
            </p:nvGrpSpPr>
            <p:grpSpPr>
              <a:xfrm>
                <a:off x="1003938" y="853347"/>
                <a:ext cx="418125" cy="155409"/>
                <a:chOff x="2038996" y="606586"/>
                <a:chExt cx="611586" cy="346281"/>
              </a:xfrm>
            </p:grpSpPr>
            <p:sp>
              <p:nvSpPr>
                <p:cNvPr id="165" name="Hình tự do: Hình 185"/>
                <p:cNvSpPr/>
                <p:nvPr/>
              </p:nvSpPr>
              <p:spPr>
                <a:xfrm>
                  <a:off x="2038996" y="606586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Hình tự do: Hình 186"/>
                <p:cNvSpPr/>
                <p:nvPr/>
              </p:nvSpPr>
              <p:spPr>
                <a:xfrm rot="10800000">
                  <a:off x="2040752" y="779271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" name="Hình Bầu dục 180"/>
              <p:cNvSpPr/>
              <p:nvPr/>
            </p:nvSpPr>
            <p:spPr>
              <a:xfrm>
                <a:off x="1038298" y="878737"/>
                <a:ext cx="161400" cy="1042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ình tự do: Hình 181"/>
              <p:cNvSpPr/>
              <p:nvPr/>
            </p:nvSpPr>
            <p:spPr>
              <a:xfrm rot="20669893">
                <a:off x="2057613" y="828870"/>
                <a:ext cx="200544" cy="229279"/>
              </a:xfrm>
              <a:custGeom>
                <a:avLst/>
                <a:gdLst>
                  <a:gd name="connsiteX0" fmla="*/ 200544 w 200544"/>
                  <a:gd name="connsiteY0" fmla="*/ 0 h 229279"/>
                  <a:gd name="connsiteX1" fmla="*/ 14899 w 200544"/>
                  <a:gd name="connsiteY1" fmla="*/ 80973 h 229279"/>
                  <a:gd name="connsiteX2" fmla="*/ 1074 w 200544"/>
                  <a:gd name="connsiteY2" fmla="*/ 159971 h 229279"/>
                  <a:gd name="connsiteX3" fmla="*/ 3049 w 200544"/>
                  <a:gd name="connsiteY3" fmla="*/ 195520 h 229279"/>
                  <a:gd name="connsiteX4" fmla="*/ 119571 w 200544"/>
                  <a:gd name="connsiteY4" fmla="*/ 197495 h 229279"/>
                  <a:gd name="connsiteX5" fmla="*/ 125496 w 200544"/>
                  <a:gd name="connsiteY5" fmla="*/ 136272 h 229279"/>
                  <a:gd name="connsiteX6" fmla="*/ 123521 w 200544"/>
                  <a:gd name="connsiteY6" fmla="*/ 122447 h 229279"/>
                  <a:gd name="connsiteX7" fmla="*/ 109696 w 200544"/>
                  <a:gd name="connsiteY7" fmla="*/ 108623 h 229279"/>
                  <a:gd name="connsiteX8" fmla="*/ 82047 w 200544"/>
                  <a:gd name="connsiteY8" fmla="*/ 100723 h 229279"/>
                  <a:gd name="connsiteX9" fmla="*/ 74147 w 200544"/>
                  <a:gd name="connsiteY9" fmla="*/ 102698 h 229279"/>
                  <a:gd name="connsiteX10" fmla="*/ 42548 w 200544"/>
                  <a:gd name="connsiteY10" fmla="*/ 134297 h 229279"/>
                  <a:gd name="connsiteX11" fmla="*/ 52423 w 200544"/>
                  <a:gd name="connsiteY11" fmla="*/ 167871 h 229279"/>
                  <a:gd name="connsiteX12" fmla="*/ 70197 w 200544"/>
                  <a:gd name="connsiteY12" fmla="*/ 169846 h 229279"/>
                  <a:gd name="connsiteX13" fmla="*/ 78097 w 200544"/>
                  <a:gd name="connsiteY13" fmla="*/ 165896 h 229279"/>
                  <a:gd name="connsiteX14" fmla="*/ 74147 w 200544"/>
                  <a:gd name="connsiteY14" fmla="*/ 146147 h 22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544" h="229279">
                    <a:moveTo>
                      <a:pt x="200544" y="0"/>
                    </a:moveTo>
                    <a:cubicBezTo>
                      <a:pt x="127582" y="13575"/>
                      <a:pt x="68581" y="13407"/>
                      <a:pt x="14899" y="80973"/>
                    </a:cubicBezTo>
                    <a:cubicBezTo>
                      <a:pt x="-1731" y="101904"/>
                      <a:pt x="5682" y="133638"/>
                      <a:pt x="1074" y="159971"/>
                    </a:cubicBezTo>
                    <a:cubicBezTo>
                      <a:pt x="1732" y="171821"/>
                      <a:pt x="-2839" y="185216"/>
                      <a:pt x="3049" y="195520"/>
                    </a:cubicBezTo>
                    <a:cubicBezTo>
                      <a:pt x="38374" y="257339"/>
                      <a:pt x="64420" y="219555"/>
                      <a:pt x="119571" y="197495"/>
                    </a:cubicBezTo>
                    <a:cubicBezTo>
                      <a:pt x="121546" y="177087"/>
                      <a:pt x="128396" y="156569"/>
                      <a:pt x="125496" y="136272"/>
                    </a:cubicBezTo>
                    <a:cubicBezTo>
                      <a:pt x="124838" y="131664"/>
                      <a:pt x="125831" y="126489"/>
                      <a:pt x="123521" y="122447"/>
                    </a:cubicBezTo>
                    <a:cubicBezTo>
                      <a:pt x="120288" y="116789"/>
                      <a:pt x="115469" y="111647"/>
                      <a:pt x="109696" y="108623"/>
                    </a:cubicBezTo>
                    <a:cubicBezTo>
                      <a:pt x="101205" y="104175"/>
                      <a:pt x="91263" y="103356"/>
                      <a:pt x="82047" y="100723"/>
                    </a:cubicBezTo>
                    <a:cubicBezTo>
                      <a:pt x="79414" y="101381"/>
                      <a:pt x="76575" y="101484"/>
                      <a:pt x="74147" y="102698"/>
                    </a:cubicBezTo>
                    <a:cubicBezTo>
                      <a:pt x="58597" y="110472"/>
                      <a:pt x="54815" y="119576"/>
                      <a:pt x="42548" y="134297"/>
                    </a:cubicBezTo>
                    <a:cubicBezTo>
                      <a:pt x="45840" y="145488"/>
                      <a:pt x="45261" y="158663"/>
                      <a:pt x="52423" y="167871"/>
                    </a:cubicBezTo>
                    <a:cubicBezTo>
                      <a:pt x="56083" y="172576"/>
                      <a:pt x="64253" y="170303"/>
                      <a:pt x="70197" y="169846"/>
                    </a:cubicBezTo>
                    <a:cubicBezTo>
                      <a:pt x="73132" y="169620"/>
                      <a:pt x="77613" y="168800"/>
                      <a:pt x="78097" y="165896"/>
                    </a:cubicBezTo>
                    <a:cubicBezTo>
                      <a:pt x="79201" y="159274"/>
                      <a:pt x="75464" y="152730"/>
                      <a:pt x="74147" y="146147"/>
                    </a:cubicBezTo>
                  </a:path>
                </a:pathLst>
              </a:custGeom>
              <a:noFill/>
              <a:ln>
                <a:solidFill>
                  <a:srgbClr val="C16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ình Bầu dục 182"/>
              <p:cNvSpPr/>
              <p:nvPr/>
            </p:nvSpPr>
            <p:spPr>
              <a:xfrm>
                <a:off x="2185516" y="1587464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ình Bầu dục 183"/>
              <p:cNvSpPr/>
              <p:nvPr/>
            </p:nvSpPr>
            <p:spPr>
              <a:xfrm>
                <a:off x="2270959" y="152511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ình Bầu dục 184"/>
              <p:cNvSpPr/>
              <p:nvPr/>
            </p:nvSpPr>
            <p:spPr>
              <a:xfrm>
                <a:off x="2347074" y="143958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Hình tự do: Hình 175"/>
            <p:cNvSpPr/>
            <p:nvPr/>
          </p:nvSpPr>
          <p:spPr>
            <a:xfrm rot="825370">
              <a:off x="1511057" y="1109234"/>
              <a:ext cx="316248" cy="154539"/>
            </a:xfrm>
            <a:custGeom>
              <a:avLst/>
              <a:gdLst>
                <a:gd name="connsiteX0" fmla="*/ 223014 w 402928"/>
                <a:gd name="connsiteY0" fmla="*/ 7685 h 281209"/>
                <a:gd name="connsiteX1" fmla="*/ 273423 w 402928"/>
                <a:gd name="connsiteY1" fmla="*/ 0 h 281209"/>
                <a:gd name="connsiteX2" fmla="*/ 364997 w 402928"/>
                <a:gd name="connsiteY2" fmla="*/ 28641 h 281209"/>
                <a:gd name="connsiteX3" fmla="*/ 370643 w 402928"/>
                <a:gd name="connsiteY3" fmla="*/ 34965 h 281209"/>
                <a:gd name="connsiteX4" fmla="*/ 372836 w 402928"/>
                <a:gd name="connsiteY4" fmla="*/ 34038 h 281209"/>
                <a:gd name="connsiteX5" fmla="*/ 375553 w 402928"/>
                <a:gd name="connsiteY5" fmla="*/ 40464 h 281209"/>
                <a:gd name="connsiteX6" fmla="*/ 392751 w 402928"/>
                <a:gd name="connsiteY6" fmla="*/ 59724 h 281209"/>
                <a:gd name="connsiteX7" fmla="*/ 402928 w 402928"/>
                <a:gd name="connsiteY7" fmla="*/ 97788 h 281209"/>
                <a:gd name="connsiteX8" fmla="*/ 400108 w 402928"/>
                <a:gd name="connsiteY8" fmla="*/ 108335 h 281209"/>
                <a:gd name="connsiteX9" fmla="*/ 397414 w 402928"/>
                <a:gd name="connsiteY9" fmla="*/ 132602 h 281209"/>
                <a:gd name="connsiteX10" fmla="*/ 244494 w 402928"/>
                <a:gd name="connsiteY10" fmla="*/ 245168 h 281209"/>
                <a:gd name="connsiteX11" fmla="*/ 31749 w 402928"/>
                <a:gd name="connsiteY11" fmla="*/ 256702 h 281209"/>
                <a:gd name="connsiteX12" fmla="*/ 29190 w 402928"/>
                <a:gd name="connsiteY12" fmla="*/ 250650 h 281209"/>
                <a:gd name="connsiteX13" fmla="*/ 14715 w 402928"/>
                <a:gd name="connsiteY13" fmla="*/ 238896 h 281209"/>
                <a:gd name="connsiteX14" fmla="*/ 62131 w 402928"/>
                <a:gd name="connsiteY14" fmla="*/ 83701 h 281209"/>
                <a:gd name="connsiteX15" fmla="*/ 153076 w 402928"/>
                <a:gd name="connsiteY15" fmla="*/ 53118 h 281209"/>
                <a:gd name="connsiteX16" fmla="*/ 158864 w 402928"/>
                <a:gd name="connsiteY16" fmla="*/ 54379 h 281209"/>
                <a:gd name="connsiteX17" fmla="*/ 166035 w 402928"/>
                <a:gd name="connsiteY17" fmla="*/ 43114 h 281209"/>
                <a:gd name="connsiteX18" fmla="*/ 223014 w 402928"/>
                <a:gd name="connsiteY18" fmla="*/ 7685 h 2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28" h="281209">
                  <a:moveTo>
                    <a:pt x="223014" y="7685"/>
                  </a:moveTo>
                  <a:cubicBezTo>
                    <a:pt x="238508" y="2736"/>
                    <a:pt x="255542" y="0"/>
                    <a:pt x="273423" y="0"/>
                  </a:cubicBezTo>
                  <a:cubicBezTo>
                    <a:pt x="309185" y="0"/>
                    <a:pt x="341561" y="10945"/>
                    <a:pt x="364997" y="28641"/>
                  </a:cubicBezTo>
                  <a:lnTo>
                    <a:pt x="370643" y="34965"/>
                  </a:lnTo>
                  <a:lnTo>
                    <a:pt x="372836" y="34038"/>
                  </a:lnTo>
                  <a:lnTo>
                    <a:pt x="375553" y="40464"/>
                  </a:lnTo>
                  <a:lnTo>
                    <a:pt x="392751" y="59724"/>
                  </a:lnTo>
                  <a:cubicBezTo>
                    <a:pt x="399304" y="71424"/>
                    <a:pt x="402928" y="84286"/>
                    <a:pt x="402928" y="97788"/>
                  </a:cubicBezTo>
                  <a:lnTo>
                    <a:pt x="400108" y="108335"/>
                  </a:lnTo>
                  <a:lnTo>
                    <a:pt x="397414" y="132602"/>
                  </a:lnTo>
                  <a:cubicBezTo>
                    <a:pt x="379486" y="168333"/>
                    <a:pt x="320962" y="212832"/>
                    <a:pt x="244494" y="245168"/>
                  </a:cubicBezTo>
                  <a:cubicBezTo>
                    <a:pt x="142536" y="288283"/>
                    <a:pt x="47287" y="293447"/>
                    <a:pt x="31749" y="256702"/>
                  </a:cubicBezTo>
                  <a:lnTo>
                    <a:pt x="29190" y="250650"/>
                  </a:lnTo>
                  <a:lnTo>
                    <a:pt x="14715" y="238896"/>
                  </a:lnTo>
                  <a:cubicBezTo>
                    <a:pt x="-16995" y="195178"/>
                    <a:pt x="4234" y="125695"/>
                    <a:pt x="62131" y="83701"/>
                  </a:cubicBezTo>
                  <a:cubicBezTo>
                    <a:pt x="91080" y="62703"/>
                    <a:pt x="123715" y="52554"/>
                    <a:pt x="153076" y="53118"/>
                  </a:cubicBezTo>
                  <a:lnTo>
                    <a:pt x="158864" y="54379"/>
                  </a:lnTo>
                  <a:lnTo>
                    <a:pt x="166035" y="43114"/>
                  </a:lnTo>
                  <a:cubicBezTo>
                    <a:pt x="179999" y="27507"/>
                    <a:pt x="199773" y="15107"/>
                    <a:pt x="223014" y="76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7" name="Lưu đồ: Trễ 28"/>
          <p:cNvSpPr/>
          <p:nvPr/>
        </p:nvSpPr>
        <p:spPr>
          <a:xfrm rot="16200000">
            <a:off x="688708" y="1523591"/>
            <a:ext cx="480167" cy="410883"/>
          </a:xfrm>
          <a:prstGeom prst="flowChartDelay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72" name="Nhóm 87"/>
          <p:cNvGrpSpPr/>
          <p:nvPr/>
        </p:nvGrpSpPr>
        <p:grpSpPr>
          <a:xfrm>
            <a:off x="1598626" y="1357501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3" name="Hình Bầu dục 88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Hình Bầu dục 89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Nhóm 93"/>
          <p:cNvGrpSpPr/>
          <p:nvPr/>
        </p:nvGrpSpPr>
        <p:grpSpPr>
          <a:xfrm>
            <a:off x="1559101" y="3873815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6" name="Hình Bầu dục 94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Hình Bầu dục 95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Hình chữ nhật 12"/>
          <p:cNvSpPr/>
          <p:nvPr/>
        </p:nvSpPr>
        <p:spPr>
          <a:xfrm>
            <a:off x="723163" y="3118791"/>
            <a:ext cx="376970" cy="1074653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Hình chữ nhật 13"/>
          <p:cNvSpPr/>
          <p:nvPr/>
        </p:nvSpPr>
        <p:spPr>
          <a:xfrm>
            <a:off x="723162" y="3425172"/>
            <a:ext cx="376970" cy="1385639"/>
          </a:xfrm>
          <a:prstGeom prst="rect">
            <a:avLst/>
          </a:prstGeom>
          <a:solidFill>
            <a:srgbClr val="E1E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4" name="Hình ảnh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292694" y="4640196"/>
            <a:ext cx="843507" cy="341229"/>
          </a:xfrm>
          <a:prstGeom prst="rect">
            <a:avLst/>
          </a:prstGeom>
        </p:spPr>
      </p:pic>
      <p:sp>
        <p:nvSpPr>
          <p:cNvPr id="25" name="Hình thang 8"/>
          <p:cNvSpPr/>
          <p:nvPr/>
        </p:nvSpPr>
        <p:spPr>
          <a:xfrm>
            <a:off x="156669" y="2599135"/>
            <a:ext cx="1528270" cy="1148951"/>
          </a:xfrm>
          <a:prstGeom prst="trapezoid">
            <a:avLst/>
          </a:pr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Hình chữ nhật 80"/>
          <p:cNvSpPr/>
          <p:nvPr/>
        </p:nvSpPr>
        <p:spPr>
          <a:xfrm>
            <a:off x="2337081" y="0"/>
            <a:ext cx="163293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Hình chữ nhật 86"/>
          <p:cNvSpPr/>
          <p:nvPr/>
        </p:nvSpPr>
        <p:spPr>
          <a:xfrm>
            <a:off x="444527" y="2579288"/>
            <a:ext cx="950735" cy="39692"/>
          </a:xfrm>
          <a:prstGeom prst="rect">
            <a:avLst/>
          </a:prstGeom>
          <a:solidFill>
            <a:srgbClr val="8D4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28" name="Nhóm 87"/>
          <p:cNvGrpSpPr/>
          <p:nvPr/>
        </p:nvGrpSpPr>
        <p:grpSpPr>
          <a:xfrm>
            <a:off x="1598626" y="1357501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9" name="Hình Bầu dục 88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ình Bầu dục 89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Nhóm 93"/>
          <p:cNvGrpSpPr/>
          <p:nvPr/>
        </p:nvGrpSpPr>
        <p:grpSpPr>
          <a:xfrm>
            <a:off x="1559101" y="3873815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" name="Hình Bầu dục 94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ình Bầu dục 95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1"/>
          <p:cNvGrpSpPr/>
          <p:nvPr/>
        </p:nvGrpSpPr>
        <p:grpSpPr>
          <a:xfrm flipH="1">
            <a:off x="229096" y="-25815"/>
            <a:ext cx="1528271" cy="1367368"/>
            <a:chOff x="51187" y="0"/>
            <a:chExt cx="2027613" cy="1823157"/>
          </a:xfrm>
        </p:grpSpPr>
        <p:sp>
          <p:nvSpPr>
            <p:cNvPr id="35" name="Hình chữ nhật 4"/>
            <p:cNvSpPr/>
            <p:nvPr/>
          </p:nvSpPr>
          <p:spPr>
            <a:xfrm>
              <a:off x="960353" y="1477765"/>
              <a:ext cx="470101" cy="345392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Nhóm 81"/>
            <p:cNvGrpSpPr/>
            <p:nvPr/>
          </p:nvGrpSpPr>
          <p:grpSpPr>
            <a:xfrm flipH="1">
              <a:off x="51187" y="0"/>
              <a:ext cx="2027613" cy="1805126"/>
              <a:chOff x="892182" y="178458"/>
              <a:chExt cx="1931426" cy="1805126"/>
            </a:xfrm>
          </p:grpSpPr>
          <p:grpSp>
            <p:nvGrpSpPr>
              <p:cNvPr id="38" name="Nhóm 50"/>
              <p:cNvGrpSpPr/>
              <p:nvPr/>
            </p:nvGrpSpPr>
            <p:grpSpPr>
              <a:xfrm>
                <a:off x="892182" y="178458"/>
                <a:ext cx="1931426" cy="1805126"/>
                <a:chOff x="3180349" y="578678"/>
                <a:chExt cx="2018705" cy="1805126"/>
              </a:xfrm>
            </p:grpSpPr>
            <p:sp>
              <p:nvSpPr>
                <p:cNvPr id="49" name="Hình chữ nhật 48"/>
                <p:cNvSpPr/>
                <p:nvPr/>
              </p:nvSpPr>
              <p:spPr>
                <a:xfrm rot="2505704">
                  <a:off x="4376067" y="1743208"/>
                  <a:ext cx="441673" cy="2856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Hình Bầu dục 49"/>
                <p:cNvSpPr/>
                <p:nvPr/>
              </p:nvSpPr>
              <p:spPr>
                <a:xfrm rot="2557862">
                  <a:off x="4514439" y="1895461"/>
                  <a:ext cx="684615" cy="4883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" name="Nhóm 47"/>
                <p:cNvGrpSpPr/>
                <p:nvPr/>
              </p:nvGrpSpPr>
              <p:grpSpPr>
                <a:xfrm>
                  <a:off x="3180349" y="578678"/>
                  <a:ext cx="1676400" cy="1519954"/>
                  <a:chOff x="3083859" y="920479"/>
                  <a:chExt cx="1676400" cy="1519954"/>
                </a:xfrm>
              </p:grpSpPr>
              <p:sp>
                <p:nvSpPr>
                  <p:cNvPr id="52" name="Hình Bầu dục 46"/>
                  <p:cNvSpPr/>
                  <p:nvPr/>
                </p:nvSpPr>
                <p:spPr>
                  <a:xfrm>
                    <a:off x="3083859" y="1000546"/>
                    <a:ext cx="1676400" cy="1439887"/>
                  </a:xfrm>
                  <a:prstGeom prst="ellipse">
                    <a:avLst/>
                  </a:prstGeom>
                  <a:solidFill>
                    <a:srgbClr val="E7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Hình tự do: Hình 45"/>
                  <p:cNvSpPr/>
                  <p:nvPr/>
                </p:nvSpPr>
                <p:spPr>
                  <a:xfrm>
                    <a:off x="3133166" y="920479"/>
                    <a:ext cx="1563304" cy="550969"/>
                  </a:xfrm>
                  <a:custGeom>
                    <a:avLst/>
                    <a:gdLst>
                      <a:gd name="connsiteX0" fmla="*/ 766641 w 1533281"/>
                      <a:gd name="connsiteY0" fmla="*/ 0 h 486577"/>
                      <a:gd name="connsiteX1" fmla="*/ 1524404 w 1533281"/>
                      <a:gd name="connsiteY1" fmla="*/ 464160 h 486577"/>
                      <a:gd name="connsiteX2" fmla="*/ 1533281 w 1533281"/>
                      <a:gd name="connsiteY2" fmla="*/ 486576 h 486577"/>
                      <a:gd name="connsiteX3" fmla="*/ 1524395 w 1533281"/>
                      <a:gd name="connsiteY3" fmla="*/ 478446 h 486577"/>
                      <a:gd name="connsiteX4" fmla="*/ 766642 w 1533281"/>
                      <a:gd name="connsiteY4" fmla="*/ 310292 h 486577"/>
                      <a:gd name="connsiteX5" fmla="*/ 8888 w 1533281"/>
                      <a:gd name="connsiteY5" fmla="*/ 478446 h 486577"/>
                      <a:gd name="connsiteX6" fmla="*/ 0 w 1533281"/>
                      <a:gd name="connsiteY6" fmla="*/ 486577 h 486577"/>
                      <a:gd name="connsiteX7" fmla="*/ 8879 w 1533281"/>
                      <a:gd name="connsiteY7" fmla="*/ 464160 h 486577"/>
                      <a:gd name="connsiteX8" fmla="*/ 766641 w 1533281"/>
                      <a:gd name="connsiteY8" fmla="*/ 0 h 48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3281" h="486577">
                        <a:moveTo>
                          <a:pt x="766641" y="0"/>
                        </a:moveTo>
                        <a:cubicBezTo>
                          <a:pt x="1107286" y="0"/>
                          <a:pt x="1399558" y="191393"/>
                          <a:pt x="1524404" y="464160"/>
                        </a:cubicBezTo>
                        <a:lnTo>
                          <a:pt x="1533281" y="486576"/>
                        </a:lnTo>
                        <a:lnTo>
                          <a:pt x="1524395" y="478446"/>
                        </a:lnTo>
                        <a:cubicBezTo>
                          <a:pt x="1399533" y="379607"/>
                          <a:pt x="1107235" y="310292"/>
                          <a:pt x="766642" y="310292"/>
                        </a:cubicBezTo>
                        <a:cubicBezTo>
                          <a:pt x="426049" y="310292"/>
                          <a:pt x="133751" y="379607"/>
                          <a:pt x="8888" y="478446"/>
                        </a:cubicBezTo>
                        <a:lnTo>
                          <a:pt x="0" y="486577"/>
                        </a:lnTo>
                        <a:lnTo>
                          <a:pt x="8879" y="464160"/>
                        </a:lnTo>
                        <a:cubicBezTo>
                          <a:pt x="133724" y="191393"/>
                          <a:pt x="425996" y="0"/>
                          <a:pt x="76664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9" name="Hình tự do: Hình 54"/>
              <p:cNvSpPr/>
              <p:nvPr/>
            </p:nvSpPr>
            <p:spPr>
              <a:xfrm rot="5246242">
                <a:off x="1482342" y="688680"/>
                <a:ext cx="1470117" cy="550969"/>
              </a:xfrm>
              <a:custGeom>
                <a:avLst/>
                <a:gdLst>
                  <a:gd name="connsiteX0" fmla="*/ 766641 w 1533281"/>
                  <a:gd name="connsiteY0" fmla="*/ 0 h 486577"/>
                  <a:gd name="connsiteX1" fmla="*/ 1524404 w 1533281"/>
                  <a:gd name="connsiteY1" fmla="*/ 464160 h 486577"/>
                  <a:gd name="connsiteX2" fmla="*/ 1533281 w 1533281"/>
                  <a:gd name="connsiteY2" fmla="*/ 486576 h 486577"/>
                  <a:gd name="connsiteX3" fmla="*/ 1524395 w 1533281"/>
                  <a:gd name="connsiteY3" fmla="*/ 478446 h 486577"/>
                  <a:gd name="connsiteX4" fmla="*/ 766642 w 1533281"/>
                  <a:gd name="connsiteY4" fmla="*/ 310292 h 486577"/>
                  <a:gd name="connsiteX5" fmla="*/ 8888 w 1533281"/>
                  <a:gd name="connsiteY5" fmla="*/ 478446 h 486577"/>
                  <a:gd name="connsiteX6" fmla="*/ 0 w 1533281"/>
                  <a:gd name="connsiteY6" fmla="*/ 486577 h 486577"/>
                  <a:gd name="connsiteX7" fmla="*/ 8879 w 1533281"/>
                  <a:gd name="connsiteY7" fmla="*/ 464160 h 486577"/>
                  <a:gd name="connsiteX8" fmla="*/ 766641 w 1533281"/>
                  <a:gd name="connsiteY8" fmla="*/ 0 h 48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81" h="486577">
                    <a:moveTo>
                      <a:pt x="766641" y="0"/>
                    </a:moveTo>
                    <a:cubicBezTo>
                      <a:pt x="1107286" y="0"/>
                      <a:pt x="1399558" y="191393"/>
                      <a:pt x="1524404" y="464160"/>
                    </a:cubicBezTo>
                    <a:lnTo>
                      <a:pt x="1533281" y="486576"/>
                    </a:lnTo>
                    <a:lnTo>
                      <a:pt x="1524395" y="478446"/>
                    </a:lnTo>
                    <a:cubicBezTo>
                      <a:pt x="1399533" y="379607"/>
                      <a:pt x="1107235" y="310292"/>
                      <a:pt x="766642" y="310292"/>
                    </a:cubicBezTo>
                    <a:cubicBezTo>
                      <a:pt x="426049" y="310292"/>
                      <a:pt x="133751" y="379607"/>
                      <a:pt x="8888" y="478446"/>
                    </a:cubicBezTo>
                    <a:lnTo>
                      <a:pt x="0" y="486577"/>
                    </a:lnTo>
                    <a:lnTo>
                      <a:pt x="8879" y="464160"/>
                    </a:lnTo>
                    <a:cubicBezTo>
                      <a:pt x="133724" y="191393"/>
                      <a:pt x="425996" y="0"/>
                      <a:pt x="7666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Hình Bầu dục 55"/>
              <p:cNvSpPr/>
              <p:nvPr/>
            </p:nvSpPr>
            <p:spPr>
              <a:xfrm rot="7514633">
                <a:off x="1870309" y="776264"/>
                <a:ext cx="541110" cy="369073"/>
              </a:xfrm>
              <a:prstGeom prst="ellipse">
                <a:avLst/>
              </a:prstGeom>
              <a:solidFill>
                <a:srgbClr val="E7CC99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Nhóm 66"/>
              <p:cNvGrpSpPr/>
              <p:nvPr/>
            </p:nvGrpSpPr>
            <p:grpSpPr>
              <a:xfrm>
                <a:off x="1003938" y="853347"/>
                <a:ext cx="418125" cy="155409"/>
                <a:chOff x="2038996" y="606586"/>
                <a:chExt cx="611586" cy="346281"/>
              </a:xfrm>
            </p:grpSpPr>
            <p:sp>
              <p:nvSpPr>
                <p:cNvPr id="47" name="Hình tự do: Hình 63"/>
                <p:cNvSpPr/>
                <p:nvPr/>
              </p:nvSpPr>
              <p:spPr>
                <a:xfrm>
                  <a:off x="2038996" y="606586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Hình tự do: Hình 65"/>
                <p:cNvSpPr/>
                <p:nvPr/>
              </p:nvSpPr>
              <p:spPr>
                <a:xfrm rot="10800000">
                  <a:off x="2040752" y="779271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Hình Bầu dục 70"/>
              <p:cNvSpPr/>
              <p:nvPr/>
            </p:nvSpPr>
            <p:spPr>
              <a:xfrm>
                <a:off x="1038298" y="878737"/>
                <a:ext cx="161400" cy="1042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Hình tự do: Hình 74"/>
              <p:cNvSpPr/>
              <p:nvPr/>
            </p:nvSpPr>
            <p:spPr>
              <a:xfrm rot="20669893">
                <a:off x="2057613" y="828870"/>
                <a:ext cx="200544" cy="229279"/>
              </a:xfrm>
              <a:custGeom>
                <a:avLst/>
                <a:gdLst>
                  <a:gd name="connsiteX0" fmla="*/ 200544 w 200544"/>
                  <a:gd name="connsiteY0" fmla="*/ 0 h 229279"/>
                  <a:gd name="connsiteX1" fmla="*/ 14899 w 200544"/>
                  <a:gd name="connsiteY1" fmla="*/ 80973 h 229279"/>
                  <a:gd name="connsiteX2" fmla="*/ 1074 w 200544"/>
                  <a:gd name="connsiteY2" fmla="*/ 159971 h 229279"/>
                  <a:gd name="connsiteX3" fmla="*/ 3049 w 200544"/>
                  <a:gd name="connsiteY3" fmla="*/ 195520 h 229279"/>
                  <a:gd name="connsiteX4" fmla="*/ 119571 w 200544"/>
                  <a:gd name="connsiteY4" fmla="*/ 197495 h 229279"/>
                  <a:gd name="connsiteX5" fmla="*/ 125496 w 200544"/>
                  <a:gd name="connsiteY5" fmla="*/ 136272 h 229279"/>
                  <a:gd name="connsiteX6" fmla="*/ 123521 w 200544"/>
                  <a:gd name="connsiteY6" fmla="*/ 122447 h 229279"/>
                  <a:gd name="connsiteX7" fmla="*/ 109696 w 200544"/>
                  <a:gd name="connsiteY7" fmla="*/ 108623 h 229279"/>
                  <a:gd name="connsiteX8" fmla="*/ 82047 w 200544"/>
                  <a:gd name="connsiteY8" fmla="*/ 100723 h 229279"/>
                  <a:gd name="connsiteX9" fmla="*/ 74147 w 200544"/>
                  <a:gd name="connsiteY9" fmla="*/ 102698 h 229279"/>
                  <a:gd name="connsiteX10" fmla="*/ 42548 w 200544"/>
                  <a:gd name="connsiteY10" fmla="*/ 134297 h 229279"/>
                  <a:gd name="connsiteX11" fmla="*/ 52423 w 200544"/>
                  <a:gd name="connsiteY11" fmla="*/ 167871 h 229279"/>
                  <a:gd name="connsiteX12" fmla="*/ 70197 w 200544"/>
                  <a:gd name="connsiteY12" fmla="*/ 169846 h 229279"/>
                  <a:gd name="connsiteX13" fmla="*/ 78097 w 200544"/>
                  <a:gd name="connsiteY13" fmla="*/ 165896 h 229279"/>
                  <a:gd name="connsiteX14" fmla="*/ 74147 w 200544"/>
                  <a:gd name="connsiteY14" fmla="*/ 146147 h 22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544" h="229279">
                    <a:moveTo>
                      <a:pt x="200544" y="0"/>
                    </a:moveTo>
                    <a:cubicBezTo>
                      <a:pt x="127582" y="13575"/>
                      <a:pt x="68581" y="13407"/>
                      <a:pt x="14899" y="80973"/>
                    </a:cubicBezTo>
                    <a:cubicBezTo>
                      <a:pt x="-1731" y="101904"/>
                      <a:pt x="5682" y="133638"/>
                      <a:pt x="1074" y="159971"/>
                    </a:cubicBezTo>
                    <a:cubicBezTo>
                      <a:pt x="1732" y="171821"/>
                      <a:pt x="-2839" y="185216"/>
                      <a:pt x="3049" y="195520"/>
                    </a:cubicBezTo>
                    <a:cubicBezTo>
                      <a:pt x="38374" y="257339"/>
                      <a:pt x="64420" y="219555"/>
                      <a:pt x="119571" y="197495"/>
                    </a:cubicBezTo>
                    <a:cubicBezTo>
                      <a:pt x="121546" y="177087"/>
                      <a:pt x="128396" y="156569"/>
                      <a:pt x="125496" y="136272"/>
                    </a:cubicBezTo>
                    <a:cubicBezTo>
                      <a:pt x="124838" y="131664"/>
                      <a:pt x="125831" y="126489"/>
                      <a:pt x="123521" y="122447"/>
                    </a:cubicBezTo>
                    <a:cubicBezTo>
                      <a:pt x="120288" y="116789"/>
                      <a:pt x="115469" y="111647"/>
                      <a:pt x="109696" y="108623"/>
                    </a:cubicBezTo>
                    <a:cubicBezTo>
                      <a:pt x="101205" y="104175"/>
                      <a:pt x="91263" y="103356"/>
                      <a:pt x="82047" y="100723"/>
                    </a:cubicBezTo>
                    <a:cubicBezTo>
                      <a:pt x="79414" y="101381"/>
                      <a:pt x="76575" y="101484"/>
                      <a:pt x="74147" y="102698"/>
                    </a:cubicBezTo>
                    <a:cubicBezTo>
                      <a:pt x="58597" y="110472"/>
                      <a:pt x="54815" y="119576"/>
                      <a:pt x="42548" y="134297"/>
                    </a:cubicBezTo>
                    <a:cubicBezTo>
                      <a:pt x="45840" y="145488"/>
                      <a:pt x="45261" y="158663"/>
                      <a:pt x="52423" y="167871"/>
                    </a:cubicBezTo>
                    <a:cubicBezTo>
                      <a:pt x="56083" y="172576"/>
                      <a:pt x="64253" y="170303"/>
                      <a:pt x="70197" y="169846"/>
                    </a:cubicBezTo>
                    <a:cubicBezTo>
                      <a:pt x="73132" y="169620"/>
                      <a:pt x="77613" y="168800"/>
                      <a:pt x="78097" y="165896"/>
                    </a:cubicBezTo>
                    <a:cubicBezTo>
                      <a:pt x="79201" y="159274"/>
                      <a:pt x="75464" y="152730"/>
                      <a:pt x="74147" y="146147"/>
                    </a:cubicBezTo>
                  </a:path>
                </a:pathLst>
              </a:custGeom>
              <a:noFill/>
              <a:ln>
                <a:solidFill>
                  <a:srgbClr val="C16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Hình Bầu dục 76"/>
              <p:cNvSpPr/>
              <p:nvPr/>
            </p:nvSpPr>
            <p:spPr>
              <a:xfrm>
                <a:off x="2185516" y="1587464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Hình Bầu dục 77"/>
              <p:cNvSpPr/>
              <p:nvPr/>
            </p:nvSpPr>
            <p:spPr>
              <a:xfrm>
                <a:off x="2270959" y="152511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Hình Bầu dục 78"/>
              <p:cNvSpPr/>
              <p:nvPr/>
            </p:nvSpPr>
            <p:spPr>
              <a:xfrm>
                <a:off x="2347074" y="143958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Hình tự do: Hình 101"/>
            <p:cNvSpPr/>
            <p:nvPr/>
          </p:nvSpPr>
          <p:spPr>
            <a:xfrm rot="825370">
              <a:off x="1511057" y="1109234"/>
              <a:ext cx="316248" cy="154539"/>
            </a:xfrm>
            <a:custGeom>
              <a:avLst/>
              <a:gdLst>
                <a:gd name="connsiteX0" fmla="*/ 223014 w 402928"/>
                <a:gd name="connsiteY0" fmla="*/ 7685 h 281209"/>
                <a:gd name="connsiteX1" fmla="*/ 273423 w 402928"/>
                <a:gd name="connsiteY1" fmla="*/ 0 h 281209"/>
                <a:gd name="connsiteX2" fmla="*/ 364997 w 402928"/>
                <a:gd name="connsiteY2" fmla="*/ 28641 h 281209"/>
                <a:gd name="connsiteX3" fmla="*/ 370643 w 402928"/>
                <a:gd name="connsiteY3" fmla="*/ 34965 h 281209"/>
                <a:gd name="connsiteX4" fmla="*/ 372836 w 402928"/>
                <a:gd name="connsiteY4" fmla="*/ 34038 h 281209"/>
                <a:gd name="connsiteX5" fmla="*/ 375553 w 402928"/>
                <a:gd name="connsiteY5" fmla="*/ 40464 h 281209"/>
                <a:gd name="connsiteX6" fmla="*/ 392751 w 402928"/>
                <a:gd name="connsiteY6" fmla="*/ 59724 h 281209"/>
                <a:gd name="connsiteX7" fmla="*/ 402928 w 402928"/>
                <a:gd name="connsiteY7" fmla="*/ 97788 h 281209"/>
                <a:gd name="connsiteX8" fmla="*/ 400108 w 402928"/>
                <a:gd name="connsiteY8" fmla="*/ 108335 h 281209"/>
                <a:gd name="connsiteX9" fmla="*/ 397414 w 402928"/>
                <a:gd name="connsiteY9" fmla="*/ 132602 h 281209"/>
                <a:gd name="connsiteX10" fmla="*/ 244494 w 402928"/>
                <a:gd name="connsiteY10" fmla="*/ 245168 h 281209"/>
                <a:gd name="connsiteX11" fmla="*/ 31749 w 402928"/>
                <a:gd name="connsiteY11" fmla="*/ 256702 h 281209"/>
                <a:gd name="connsiteX12" fmla="*/ 29190 w 402928"/>
                <a:gd name="connsiteY12" fmla="*/ 250650 h 281209"/>
                <a:gd name="connsiteX13" fmla="*/ 14715 w 402928"/>
                <a:gd name="connsiteY13" fmla="*/ 238896 h 281209"/>
                <a:gd name="connsiteX14" fmla="*/ 62131 w 402928"/>
                <a:gd name="connsiteY14" fmla="*/ 83701 h 281209"/>
                <a:gd name="connsiteX15" fmla="*/ 153076 w 402928"/>
                <a:gd name="connsiteY15" fmla="*/ 53118 h 281209"/>
                <a:gd name="connsiteX16" fmla="*/ 158864 w 402928"/>
                <a:gd name="connsiteY16" fmla="*/ 54379 h 281209"/>
                <a:gd name="connsiteX17" fmla="*/ 166035 w 402928"/>
                <a:gd name="connsiteY17" fmla="*/ 43114 h 281209"/>
                <a:gd name="connsiteX18" fmla="*/ 223014 w 402928"/>
                <a:gd name="connsiteY18" fmla="*/ 7685 h 2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28" h="281209">
                  <a:moveTo>
                    <a:pt x="223014" y="7685"/>
                  </a:moveTo>
                  <a:cubicBezTo>
                    <a:pt x="238508" y="2736"/>
                    <a:pt x="255542" y="0"/>
                    <a:pt x="273423" y="0"/>
                  </a:cubicBezTo>
                  <a:cubicBezTo>
                    <a:pt x="309185" y="0"/>
                    <a:pt x="341561" y="10945"/>
                    <a:pt x="364997" y="28641"/>
                  </a:cubicBezTo>
                  <a:lnTo>
                    <a:pt x="370643" y="34965"/>
                  </a:lnTo>
                  <a:lnTo>
                    <a:pt x="372836" y="34038"/>
                  </a:lnTo>
                  <a:lnTo>
                    <a:pt x="375553" y="40464"/>
                  </a:lnTo>
                  <a:lnTo>
                    <a:pt x="392751" y="59724"/>
                  </a:lnTo>
                  <a:cubicBezTo>
                    <a:pt x="399304" y="71424"/>
                    <a:pt x="402928" y="84286"/>
                    <a:pt x="402928" y="97788"/>
                  </a:cubicBezTo>
                  <a:lnTo>
                    <a:pt x="400108" y="108335"/>
                  </a:lnTo>
                  <a:lnTo>
                    <a:pt x="397414" y="132602"/>
                  </a:lnTo>
                  <a:cubicBezTo>
                    <a:pt x="379486" y="168333"/>
                    <a:pt x="320962" y="212832"/>
                    <a:pt x="244494" y="245168"/>
                  </a:cubicBezTo>
                  <a:cubicBezTo>
                    <a:pt x="142536" y="288283"/>
                    <a:pt x="47287" y="293447"/>
                    <a:pt x="31749" y="256702"/>
                  </a:cubicBezTo>
                  <a:lnTo>
                    <a:pt x="29190" y="250650"/>
                  </a:lnTo>
                  <a:lnTo>
                    <a:pt x="14715" y="238896"/>
                  </a:lnTo>
                  <a:cubicBezTo>
                    <a:pt x="-16995" y="195178"/>
                    <a:pt x="4234" y="125695"/>
                    <a:pt x="62131" y="83701"/>
                  </a:cubicBezTo>
                  <a:cubicBezTo>
                    <a:pt x="91080" y="62703"/>
                    <a:pt x="123715" y="52554"/>
                    <a:pt x="153076" y="53118"/>
                  </a:cubicBezTo>
                  <a:lnTo>
                    <a:pt x="158864" y="54379"/>
                  </a:lnTo>
                  <a:lnTo>
                    <a:pt x="166035" y="43114"/>
                  </a:lnTo>
                  <a:cubicBezTo>
                    <a:pt x="179999" y="27507"/>
                    <a:pt x="199773" y="15107"/>
                    <a:pt x="223014" y="76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4" name="Lưu đồ: Dữ liệu được Lưu 29"/>
          <p:cNvSpPr/>
          <p:nvPr/>
        </p:nvSpPr>
        <p:spPr>
          <a:xfrm rot="16200000">
            <a:off x="701598" y="1257477"/>
            <a:ext cx="380408" cy="336905"/>
          </a:xfrm>
          <a:prstGeom prst="flowChartOnlineStorage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5" name="Hình tự do: Hình 32"/>
          <p:cNvSpPr/>
          <p:nvPr/>
        </p:nvSpPr>
        <p:spPr>
          <a:xfrm rot="16200000">
            <a:off x="268542" y="1472416"/>
            <a:ext cx="1302705" cy="950734"/>
          </a:xfrm>
          <a:custGeom>
            <a:avLst/>
            <a:gdLst>
              <a:gd name="connsiteX0" fmla="*/ 1185365 w 1185365"/>
              <a:gd name="connsiteY0" fmla="*/ 878627 h 1357102"/>
              <a:gd name="connsiteX1" fmla="*/ 1167561 w 1185365"/>
              <a:gd name="connsiteY1" fmla="*/ 942674 h 1357102"/>
              <a:gd name="connsiteX2" fmla="*/ 607657 w 1185365"/>
              <a:gd name="connsiteY2" fmla="*/ 1357102 h 1357102"/>
              <a:gd name="connsiteX3" fmla="*/ 0 w 1185365"/>
              <a:gd name="connsiteY3" fmla="*/ 1357101 h 1357102"/>
              <a:gd name="connsiteX4" fmla="*/ 0 w 1185365"/>
              <a:gd name="connsiteY4" fmla="*/ 0 h 1357102"/>
              <a:gd name="connsiteX5" fmla="*/ 607657 w 1185365"/>
              <a:gd name="connsiteY5" fmla="*/ 0 h 1357102"/>
              <a:gd name="connsiteX6" fmla="*/ 1111536 w 1185365"/>
              <a:gd name="connsiteY6" fmla="*/ 299167 h 1357102"/>
              <a:gd name="connsiteX7" fmla="*/ 1162534 w 1185365"/>
              <a:gd name="connsiteY7" fmla="*/ 404086 h 1357102"/>
              <a:gd name="connsiteX8" fmla="*/ 1080005 w 1185365"/>
              <a:gd name="connsiteY8" fmla="*/ 404086 h 1357102"/>
              <a:gd name="connsiteX9" fmla="*/ 1044131 w 1185365"/>
              <a:gd name="connsiteY9" fmla="*/ 641356 h 1357102"/>
              <a:gd name="connsiteX10" fmla="*/ 1080005 w 1185365"/>
              <a:gd name="connsiteY10" fmla="*/ 878627 h 1357102"/>
              <a:gd name="connsiteX11" fmla="*/ 1185365 w 1185365"/>
              <a:gd name="connsiteY11" fmla="*/ 878627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365" h="1357102">
                <a:moveTo>
                  <a:pt x="1185365" y="878627"/>
                </a:moveTo>
                <a:lnTo>
                  <a:pt x="1167561" y="942674"/>
                </a:lnTo>
                <a:cubicBezTo>
                  <a:pt x="1075314" y="1186216"/>
                  <a:pt x="859357" y="1357102"/>
                  <a:pt x="607657" y="1357102"/>
                </a:cubicBezTo>
                <a:lnTo>
                  <a:pt x="0" y="1357101"/>
                </a:lnTo>
                <a:lnTo>
                  <a:pt x="0" y="0"/>
                </a:lnTo>
                <a:lnTo>
                  <a:pt x="607657" y="0"/>
                </a:lnTo>
                <a:cubicBezTo>
                  <a:pt x="817407" y="0"/>
                  <a:pt x="1002336" y="118671"/>
                  <a:pt x="1111536" y="299167"/>
                </a:cubicBezTo>
                <a:lnTo>
                  <a:pt x="1162534" y="404086"/>
                </a:lnTo>
                <a:lnTo>
                  <a:pt x="1080005" y="404086"/>
                </a:lnTo>
                <a:cubicBezTo>
                  <a:pt x="1060185" y="404086"/>
                  <a:pt x="1044131" y="510335"/>
                  <a:pt x="1044131" y="641356"/>
                </a:cubicBezTo>
                <a:cubicBezTo>
                  <a:pt x="1044131" y="772377"/>
                  <a:pt x="1060185" y="878627"/>
                  <a:pt x="1080005" y="878627"/>
                </a:cubicBezTo>
                <a:lnTo>
                  <a:pt x="1185365" y="878627"/>
                </a:lnTo>
                <a:close/>
              </a:path>
            </a:pathLst>
          </a:cu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Hình chữ nhật 35"/>
          <p:cNvSpPr/>
          <p:nvPr/>
        </p:nvSpPr>
        <p:spPr>
          <a:xfrm>
            <a:off x="780314" y="1676838"/>
            <a:ext cx="287247" cy="597556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7" name="Lưu đồ: Trễ 28"/>
          <p:cNvSpPr/>
          <p:nvPr/>
        </p:nvSpPr>
        <p:spPr>
          <a:xfrm rot="16200000">
            <a:off x="688708" y="1523591"/>
            <a:ext cx="480167" cy="410883"/>
          </a:xfrm>
          <a:prstGeom prst="flowChartDelay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58" name="Nhóm 5"/>
          <p:cNvGrpSpPr/>
          <p:nvPr/>
        </p:nvGrpSpPr>
        <p:grpSpPr>
          <a:xfrm>
            <a:off x="136682" y="1253688"/>
            <a:ext cx="895362" cy="1029562"/>
            <a:chOff x="182243" y="1671584"/>
            <a:chExt cx="1193816" cy="1372749"/>
          </a:xfrm>
        </p:grpSpPr>
        <p:sp>
          <p:nvSpPr>
            <p:cNvPr id="59" name="Hình chữ nhật 36"/>
            <p:cNvSpPr/>
            <p:nvPr/>
          </p:nvSpPr>
          <p:spPr>
            <a:xfrm rot="7903479">
              <a:off x="817185" y="2485459"/>
              <a:ext cx="342860" cy="774888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ình tự do: Hình 40"/>
            <p:cNvSpPr/>
            <p:nvPr/>
          </p:nvSpPr>
          <p:spPr>
            <a:xfrm rot="19057109" flipH="1">
              <a:off x="182243" y="1671584"/>
              <a:ext cx="518061" cy="1148147"/>
            </a:xfrm>
            <a:custGeom>
              <a:avLst/>
              <a:gdLst>
                <a:gd name="connsiteX0" fmla="*/ 904871 w 1174824"/>
                <a:gd name="connsiteY0" fmla="*/ 0 h 2181174"/>
                <a:gd name="connsiteX1" fmla="*/ 1174824 w 1174824"/>
                <a:gd name="connsiteY1" fmla="*/ 790842 h 2181174"/>
                <a:gd name="connsiteX2" fmla="*/ 1095757 w 1174824"/>
                <a:gd name="connsiteY2" fmla="*/ 1350052 h 2181174"/>
                <a:gd name="connsiteX3" fmla="*/ 1065618 w 1174824"/>
                <a:gd name="connsiteY3" fmla="*/ 1422899 h 2181174"/>
                <a:gd name="connsiteX4" fmla="*/ 1086257 w 1174824"/>
                <a:gd name="connsiteY4" fmla="*/ 1457165 h 2181174"/>
                <a:gd name="connsiteX5" fmla="*/ 955333 w 1174824"/>
                <a:gd name="connsiteY5" fmla="*/ 2145624 h 2181174"/>
                <a:gd name="connsiteX6" fmla="*/ 325095 w 1174824"/>
                <a:gd name="connsiteY6" fmla="*/ 1839165 h 2181174"/>
                <a:gd name="connsiteX7" fmla="*/ 282513 w 1174824"/>
                <a:gd name="connsiteY7" fmla="*/ 1735029 h 2181174"/>
                <a:gd name="connsiteX8" fmla="*/ 278632 w 1174824"/>
                <a:gd name="connsiteY8" fmla="*/ 1718601 h 2181174"/>
                <a:gd name="connsiteX9" fmla="*/ 222055 w 1174824"/>
                <a:gd name="connsiteY9" fmla="*/ 1654426 h 2181174"/>
                <a:gd name="connsiteX10" fmla="*/ 105917 w 1174824"/>
                <a:gd name="connsiteY10" fmla="*/ 1470308 h 2181174"/>
                <a:gd name="connsiteX11" fmla="*/ 97533 w 1174824"/>
                <a:gd name="connsiteY11" fmla="*/ 851763 h 2181174"/>
                <a:gd name="connsiteX12" fmla="*/ 472325 w 1174824"/>
                <a:gd name="connsiteY12" fmla="*/ 1044017 h 2181174"/>
                <a:gd name="connsiteX13" fmla="*/ 529595 w 1174824"/>
                <a:gd name="connsiteY13" fmla="*/ 1125165 h 2181174"/>
                <a:gd name="connsiteX14" fmla="*/ 537792 w 1174824"/>
                <a:gd name="connsiteY14" fmla="*/ 1122320 h 2181174"/>
                <a:gd name="connsiteX15" fmla="*/ 623778 w 1174824"/>
                <a:gd name="connsiteY15" fmla="*/ 1115453 h 2181174"/>
                <a:gd name="connsiteX16" fmla="*/ 660277 w 1174824"/>
                <a:gd name="connsiteY16" fmla="*/ 1121041 h 2181174"/>
                <a:gd name="connsiteX17" fmla="*/ 656133 w 1174824"/>
                <a:gd name="connsiteY17" fmla="*/ 1098674 h 2181174"/>
                <a:gd name="connsiteX18" fmla="*/ 634918 w 1174824"/>
                <a:gd name="connsiteY18" fmla="*/ 790842 h 2181174"/>
                <a:gd name="connsiteX19" fmla="*/ 904871 w 1174824"/>
                <a:gd name="connsiteY19" fmla="*/ 0 h 218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4824" h="2181174">
                  <a:moveTo>
                    <a:pt x="904871" y="0"/>
                  </a:moveTo>
                  <a:cubicBezTo>
                    <a:pt x="1053962" y="0"/>
                    <a:pt x="1174824" y="354072"/>
                    <a:pt x="1174824" y="790842"/>
                  </a:cubicBezTo>
                  <a:cubicBezTo>
                    <a:pt x="1174824" y="1009227"/>
                    <a:pt x="1144608" y="1206937"/>
                    <a:pt x="1095757" y="1350052"/>
                  </a:cubicBezTo>
                  <a:lnTo>
                    <a:pt x="1065618" y="1422899"/>
                  </a:lnTo>
                  <a:lnTo>
                    <a:pt x="1086257" y="1457165"/>
                  </a:lnTo>
                  <a:cubicBezTo>
                    <a:pt x="1224139" y="1731904"/>
                    <a:pt x="1165522" y="2040137"/>
                    <a:pt x="955333" y="2145624"/>
                  </a:cubicBezTo>
                  <a:cubicBezTo>
                    <a:pt x="745144" y="2251110"/>
                    <a:pt x="462977" y="2113904"/>
                    <a:pt x="325095" y="1839165"/>
                  </a:cubicBezTo>
                  <a:cubicBezTo>
                    <a:pt x="307860" y="1804822"/>
                    <a:pt x="293695" y="1769957"/>
                    <a:pt x="282513" y="1735029"/>
                  </a:cubicBezTo>
                  <a:lnTo>
                    <a:pt x="278632" y="1718601"/>
                  </a:lnTo>
                  <a:lnTo>
                    <a:pt x="222055" y="1654426"/>
                  </a:lnTo>
                  <a:cubicBezTo>
                    <a:pt x="179977" y="1601038"/>
                    <a:pt x="140387" y="1538993"/>
                    <a:pt x="105917" y="1470308"/>
                  </a:cubicBezTo>
                  <a:cubicBezTo>
                    <a:pt x="-31965" y="1195569"/>
                    <a:pt x="-35718" y="918637"/>
                    <a:pt x="97533" y="851763"/>
                  </a:cubicBezTo>
                  <a:cubicBezTo>
                    <a:pt x="197472" y="801607"/>
                    <a:pt x="346092" y="883854"/>
                    <a:pt x="472325" y="1044017"/>
                  </a:cubicBezTo>
                  <a:lnTo>
                    <a:pt x="529595" y="1125165"/>
                  </a:lnTo>
                  <a:lnTo>
                    <a:pt x="537792" y="1122320"/>
                  </a:lnTo>
                  <a:cubicBezTo>
                    <a:pt x="565892" y="1116513"/>
                    <a:pt x="594695" y="1114293"/>
                    <a:pt x="623778" y="1115453"/>
                  </a:cubicBezTo>
                  <a:lnTo>
                    <a:pt x="660277" y="1121041"/>
                  </a:lnTo>
                  <a:lnTo>
                    <a:pt x="656133" y="1098674"/>
                  </a:lnTo>
                  <a:cubicBezTo>
                    <a:pt x="642472" y="1004059"/>
                    <a:pt x="634918" y="900035"/>
                    <a:pt x="634918" y="790842"/>
                  </a:cubicBezTo>
                  <a:cubicBezTo>
                    <a:pt x="634918" y="354072"/>
                    <a:pt x="755780" y="0"/>
                    <a:pt x="904871" y="0"/>
                  </a:cubicBezTo>
                  <a:close/>
                </a:path>
              </a:pathLst>
            </a:cu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Hình Bầu dục 3"/>
          <p:cNvSpPr/>
          <p:nvPr/>
        </p:nvSpPr>
        <p:spPr>
          <a:xfrm>
            <a:off x="749047" y="2096350"/>
            <a:ext cx="335972" cy="332668"/>
          </a:xfrm>
          <a:prstGeom prst="ellipse">
            <a:avLst/>
          </a:prstGeom>
          <a:solidFill>
            <a:srgbClr val="E7CC99"/>
          </a:solidFill>
          <a:ln w="57150">
            <a:solidFill>
              <a:srgbClr val="DBB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41018" y="124963"/>
            <a:ext cx="6259439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124199" y="1729033"/>
            <a:ext cx="61723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115</a:t>
            </a:r>
          </a:p>
          <a:p>
            <a:pPr algn="just"/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114</a:t>
            </a:r>
          </a:p>
          <a:p>
            <a:pPr algn="just"/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111</a:t>
            </a:r>
          </a:p>
          <a:p>
            <a:pPr algn="just"/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Hình chữ nhật 80"/>
          <p:cNvSpPr/>
          <p:nvPr/>
        </p:nvSpPr>
        <p:spPr>
          <a:xfrm>
            <a:off x="2337081" y="0"/>
            <a:ext cx="163293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819247" y="290829"/>
            <a:ext cx="6259439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0000" b="1" dirty="0">
                <a:solidFill>
                  <a:srgbClr val="C00000"/>
                </a:solidFill>
                <a:latin typeface="UVN Bach Dang" pitchFamily="18" charset="0"/>
                <a:cs typeface="Times New Roman" panose="02020603050405020304" pitchFamily="18" charset="0"/>
              </a:rPr>
              <a:t>ĐÁP ÁN</a:t>
            </a:r>
            <a:endParaRPr lang="en-US" sz="10000" dirty="0">
              <a:solidFill>
                <a:srgbClr val="C00000"/>
              </a:solidFill>
              <a:latin typeface="UVN Bach Dang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819247" y="2256869"/>
            <a:ext cx="61723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111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" name="Hình ảnh 16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110019" y="5718759"/>
            <a:ext cx="771736" cy="312195"/>
          </a:xfrm>
          <a:prstGeom prst="rect">
            <a:avLst/>
          </a:prstGeom>
        </p:spPr>
      </p:pic>
      <p:sp>
        <p:nvSpPr>
          <p:cNvPr id="139" name="Hình chữ nhật 12"/>
          <p:cNvSpPr/>
          <p:nvPr/>
        </p:nvSpPr>
        <p:spPr>
          <a:xfrm>
            <a:off x="723163" y="3118791"/>
            <a:ext cx="376970" cy="1074653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0" name="Hình chữ nhật 13"/>
          <p:cNvSpPr/>
          <p:nvPr/>
        </p:nvSpPr>
        <p:spPr>
          <a:xfrm>
            <a:off x="723162" y="3425172"/>
            <a:ext cx="376970" cy="1385639"/>
          </a:xfrm>
          <a:prstGeom prst="rect">
            <a:avLst/>
          </a:prstGeom>
          <a:solidFill>
            <a:srgbClr val="E1E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41" name="Hình ảnh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52" b="53519" l="27292" r="62448">
                        <a14:foregroundMark x1="38802" y1="45093" x2="42292" y2="47593"/>
                        <a14:foregroundMark x1="44271" y1="43519" x2="50573" y2="46667"/>
                        <a14:foregroundMark x1="34323" y1="49815" x2="48958" y2="50463"/>
                        <a14:foregroundMark x1="37188" y1="52037" x2="47135" y2="51667"/>
                        <a14:foregroundMark x1="55313" y1="45648" x2="56563" y2="51667"/>
                        <a14:foregroundMark x1="58385" y1="44444" x2="60156" y2="50833"/>
                        <a14:foregroundMark x1="62448" y1="42963" x2="61979" y2="47870"/>
                        <a14:foregroundMark x1="32552" y1="49815" x2="33229" y2="51481"/>
                        <a14:foregroundMark x1="29063" y1="53426" x2="29271" y2="53426"/>
                        <a14:foregroundMark x1="27292" y1="53426" x2="27292" y2="53426"/>
                      </a14:backgroundRemoval>
                    </a14:imgEffect>
                  </a14:imgLayer>
                </a14:imgProps>
              </a:ext>
            </a:extLst>
          </a:blip>
          <a:srcRect l="25588" t="34812" r="34723" b="44199"/>
          <a:stretch>
            <a:fillRect/>
          </a:stretch>
        </p:blipFill>
        <p:spPr>
          <a:xfrm>
            <a:off x="292694" y="4640196"/>
            <a:ext cx="843507" cy="341229"/>
          </a:xfrm>
          <a:prstGeom prst="rect">
            <a:avLst/>
          </a:prstGeom>
        </p:spPr>
      </p:pic>
      <p:sp>
        <p:nvSpPr>
          <p:cNvPr id="142" name="Hình thang 8"/>
          <p:cNvSpPr/>
          <p:nvPr/>
        </p:nvSpPr>
        <p:spPr>
          <a:xfrm>
            <a:off x="156669" y="2599135"/>
            <a:ext cx="1528270" cy="1148951"/>
          </a:xfrm>
          <a:prstGeom prst="trapezoid">
            <a:avLst/>
          </a:pr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3" name="Hình chữ nhật 86"/>
          <p:cNvSpPr/>
          <p:nvPr/>
        </p:nvSpPr>
        <p:spPr>
          <a:xfrm>
            <a:off x="444527" y="2579288"/>
            <a:ext cx="950735" cy="39692"/>
          </a:xfrm>
          <a:prstGeom prst="rect">
            <a:avLst/>
          </a:prstGeom>
          <a:solidFill>
            <a:srgbClr val="8D4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4" name="Lưu đồ: Dữ liệu được Lưu 29"/>
          <p:cNvSpPr/>
          <p:nvPr/>
        </p:nvSpPr>
        <p:spPr>
          <a:xfrm rot="16200000">
            <a:off x="701598" y="1257477"/>
            <a:ext cx="380408" cy="336905"/>
          </a:xfrm>
          <a:prstGeom prst="flowChartOnlineStorage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5" name="Hình tự do: Hình 32"/>
          <p:cNvSpPr/>
          <p:nvPr/>
        </p:nvSpPr>
        <p:spPr>
          <a:xfrm rot="16200000">
            <a:off x="268542" y="1472416"/>
            <a:ext cx="1302705" cy="950734"/>
          </a:xfrm>
          <a:custGeom>
            <a:avLst/>
            <a:gdLst>
              <a:gd name="connsiteX0" fmla="*/ 1185365 w 1185365"/>
              <a:gd name="connsiteY0" fmla="*/ 878627 h 1357102"/>
              <a:gd name="connsiteX1" fmla="*/ 1167561 w 1185365"/>
              <a:gd name="connsiteY1" fmla="*/ 942674 h 1357102"/>
              <a:gd name="connsiteX2" fmla="*/ 607657 w 1185365"/>
              <a:gd name="connsiteY2" fmla="*/ 1357102 h 1357102"/>
              <a:gd name="connsiteX3" fmla="*/ 0 w 1185365"/>
              <a:gd name="connsiteY3" fmla="*/ 1357101 h 1357102"/>
              <a:gd name="connsiteX4" fmla="*/ 0 w 1185365"/>
              <a:gd name="connsiteY4" fmla="*/ 0 h 1357102"/>
              <a:gd name="connsiteX5" fmla="*/ 607657 w 1185365"/>
              <a:gd name="connsiteY5" fmla="*/ 0 h 1357102"/>
              <a:gd name="connsiteX6" fmla="*/ 1111536 w 1185365"/>
              <a:gd name="connsiteY6" fmla="*/ 299167 h 1357102"/>
              <a:gd name="connsiteX7" fmla="*/ 1162534 w 1185365"/>
              <a:gd name="connsiteY7" fmla="*/ 404086 h 1357102"/>
              <a:gd name="connsiteX8" fmla="*/ 1080005 w 1185365"/>
              <a:gd name="connsiteY8" fmla="*/ 404086 h 1357102"/>
              <a:gd name="connsiteX9" fmla="*/ 1044131 w 1185365"/>
              <a:gd name="connsiteY9" fmla="*/ 641356 h 1357102"/>
              <a:gd name="connsiteX10" fmla="*/ 1080005 w 1185365"/>
              <a:gd name="connsiteY10" fmla="*/ 878627 h 1357102"/>
              <a:gd name="connsiteX11" fmla="*/ 1185365 w 1185365"/>
              <a:gd name="connsiteY11" fmla="*/ 878627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5365" h="1357102">
                <a:moveTo>
                  <a:pt x="1185365" y="878627"/>
                </a:moveTo>
                <a:lnTo>
                  <a:pt x="1167561" y="942674"/>
                </a:lnTo>
                <a:cubicBezTo>
                  <a:pt x="1075314" y="1186216"/>
                  <a:pt x="859357" y="1357102"/>
                  <a:pt x="607657" y="1357102"/>
                </a:cubicBezTo>
                <a:lnTo>
                  <a:pt x="0" y="1357101"/>
                </a:lnTo>
                <a:lnTo>
                  <a:pt x="0" y="0"/>
                </a:lnTo>
                <a:lnTo>
                  <a:pt x="607657" y="0"/>
                </a:lnTo>
                <a:cubicBezTo>
                  <a:pt x="817407" y="0"/>
                  <a:pt x="1002336" y="118671"/>
                  <a:pt x="1111536" y="299167"/>
                </a:cubicBezTo>
                <a:lnTo>
                  <a:pt x="1162534" y="404086"/>
                </a:lnTo>
                <a:lnTo>
                  <a:pt x="1080005" y="404086"/>
                </a:lnTo>
                <a:cubicBezTo>
                  <a:pt x="1060185" y="404086"/>
                  <a:pt x="1044131" y="510335"/>
                  <a:pt x="1044131" y="641356"/>
                </a:cubicBezTo>
                <a:cubicBezTo>
                  <a:pt x="1044131" y="772377"/>
                  <a:pt x="1060185" y="878627"/>
                  <a:pt x="1080005" y="878627"/>
                </a:cubicBezTo>
                <a:lnTo>
                  <a:pt x="1185365" y="878627"/>
                </a:lnTo>
                <a:close/>
              </a:path>
            </a:pathLst>
          </a:custGeom>
          <a:solidFill>
            <a:srgbClr val="C16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Hình chữ nhật 35"/>
          <p:cNvSpPr/>
          <p:nvPr/>
        </p:nvSpPr>
        <p:spPr>
          <a:xfrm>
            <a:off x="780314" y="1676838"/>
            <a:ext cx="287247" cy="597556"/>
          </a:xfrm>
          <a:prstGeom prst="rect">
            <a:avLst/>
          </a:prstGeom>
          <a:solidFill>
            <a:srgbClr val="E7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1" name="Hình Bầu dục 3"/>
          <p:cNvSpPr/>
          <p:nvPr/>
        </p:nvSpPr>
        <p:spPr>
          <a:xfrm>
            <a:off x="749047" y="2096350"/>
            <a:ext cx="335972" cy="332668"/>
          </a:xfrm>
          <a:prstGeom prst="ellipse">
            <a:avLst/>
          </a:prstGeom>
          <a:solidFill>
            <a:srgbClr val="E7CC99"/>
          </a:solidFill>
          <a:ln w="57150">
            <a:solidFill>
              <a:srgbClr val="DBB2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52" name="Nhóm 172"/>
          <p:cNvGrpSpPr/>
          <p:nvPr/>
        </p:nvGrpSpPr>
        <p:grpSpPr>
          <a:xfrm>
            <a:off x="-71688" y="-38206"/>
            <a:ext cx="1786107" cy="1547673"/>
            <a:chOff x="51187" y="0"/>
            <a:chExt cx="2027613" cy="1823157"/>
          </a:xfrm>
        </p:grpSpPr>
        <p:sp>
          <p:nvSpPr>
            <p:cNvPr id="153" name="Hình chữ nhật 173"/>
            <p:cNvSpPr/>
            <p:nvPr/>
          </p:nvSpPr>
          <p:spPr>
            <a:xfrm>
              <a:off x="960353" y="1477765"/>
              <a:ext cx="470101" cy="345392"/>
            </a:xfrm>
            <a:prstGeom prst="rect">
              <a:avLst/>
            </a:prstGeom>
            <a:solidFill>
              <a:srgbClr val="E7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4" name="Nhóm 174"/>
            <p:cNvGrpSpPr/>
            <p:nvPr/>
          </p:nvGrpSpPr>
          <p:grpSpPr>
            <a:xfrm flipH="1">
              <a:off x="51187" y="0"/>
              <a:ext cx="2027613" cy="1805126"/>
              <a:chOff x="892182" y="178458"/>
              <a:chExt cx="1931426" cy="1805126"/>
            </a:xfrm>
          </p:grpSpPr>
          <p:grpSp>
            <p:nvGrpSpPr>
              <p:cNvPr id="156" name="Nhóm 176"/>
              <p:cNvGrpSpPr/>
              <p:nvPr/>
            </p:nvGrpSpPr>
            <p:grpSpPr>
              <a:xfrm>
                <a:off x="892182" y="178458"/>
                <a:ext cx="1931426" cy="1805126"/>
                <a:chOff x="3180349" y="578678"/>
                <a:chExt cx="2018705" cy="1805126"/>
              </a:xfrm>
            </p:grpSpPr>
            <p:sp>
              <p:nvSpPr>
                <p:cNvPr id="167" name="Hình chữ nhật 187"/>
                <p:cNvSpPr/>
                <p:nvPr/>
              </p:nvSpPr>
              <p:spPr>
                <a:xfrm rot="2505704">
                  <a:off x="4376067" y="1743208"/>
                  <a:ext cx="441673" cy="2856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Hình Bầu dục 188"/>
                <p:cNvSpPr/>
                <p:nvPr/>
              </p:nvSpPr>
              <p:spPr>
                <a:xfrm rot="2557862">
                  <a:off x="4514439" y="1895461"/>
                  <a:ext cx="684615" cy="48834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9" name="Nhóm 189"/>
                <p:cNvGrpSpPr/>
                <p:nvPr/>
              </p:nvGrpSpPr>
              <p:grpSpPr>
                <a:xfrm>
                  <a:off x="3180349" y="578678"/>
                  <a:ext cx="1676400" cy="1519954"/>
                  <a:chOff x="3083859" y="920479"/>
                  <a:chExt cx="1676400" cy="1519954"/>
                </a:xfrm>
              </p:grpSpPr>
              <p:sp>
                <p:nvSpPr>
                  <p:cNvPr id="170" name="Hình Bầu dục 190"/>
                  <p:cNvSpPr/>
                  <p:nvPr/>
                </p:nvSpPr>
                <p:spPr>
                  <a:xfrm>
                    <a:off x="3083859" y="1000546"/>
                    <a:ext cx="1676400" cy="1439887"/>
                  </a:xfrm>
                  <a:prstGeom prst="ellipse">
                    <a:avLst/>
                  </a:prstGeom>
                  <a:solidFill>
                    <a:srgbClr val="E7CC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Hình tự do: Hình 191"/>
                  <p:cNvSpPr/>
                  <p:nvPr/>
                </p:nvSpPr>
                <p:spPr>
                  <a:xfrm>
                    <a:off x="3133166" y="920479"/>
                    <a:ext cx="1563304" cy="550969"/>
                  </a:xfrm>
                  <a:custGeom>
                    <a:avLst/>
                    <a:gdLst>
                      <a:gd name="connsiteX0" fmla="*/ 766641 w 1533281"/>
                      <a:gd name="connsiteY0" fmla="*/ 0 h 486577"/>
                      <a:gd name="connsiteX1" fmla="*/ 1524404 w 1533281"/>
                      <a:gd name="connsiteY1" fmla="*/ 464160 h 486577"/>
                      <a:gd name="connsiteX2" fmla="*/ 1533281 w 1533281"/>
                      <a:gd name="connsiteY2" fmla="*/ 486576 h 486577"/>
                      <a:gd name="connsiteX3" fmla="*/ 1524395 w 1533281"/>
                      <a:gd name="connsiteY3" fmla="*/ 478446 h 486577"/>
                      <a:gd name="connsiteX4" fmla="*/ 766642 w 1533281"/>
                      <a:gd name="connsiteY4" fmla="*/ 310292 h 486577"/>
                      <a:gd name="connsiteX5" fmla="*/ 8888 w 1533281"/>
                      <a:gd name="connsiteY5" fmla="*/ 478446 h 486577"/>
                      <a:gd name="connsiteX6" fmla="*/ 0 w 1533281"/>
                      <a:gd name="connsiteY6" fmla="*/ 486577 h 486577"/>
                      <a:gd name="connsiteX7" fmla="*/ 8879 w 1533281"/>
                      <a:gd name="connsiteY7" fmla="*/ 464160 h 486577"/>
                      <a:gd name="connsiteX8" fmla="*/ 766641 w 1533281"/>
                      <a:gd name="connsiteY8" fmla="*/ 0 h 486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33281" h="486577">
                        <a:moveTo>
                          <a:pt x="766641" y="0"/>
                        </a:moveTo>
                        <a:cubicBezTo>
                          <a:pt x="1107286" y="0"/>
                          <a:pt x="1399558" y="191393"/>
                          <a:pt x="1524404" y="464160"/>
                        </a:cubicBezTo>
                        <a:lnTo>
                          <a:pt x="1533281" y="486576"/>
                        </a:lnTo>
                        <a:lnTo>
                          <a:pt x="1524395" y="478446"/>
                        </a:lnTo>
                        <a:cubicBezTo>
                          <a:pt x="1399533" y="379607"/>
                          <a:pt x="1107235" y="310292"/>
                          <a:pt x="766642" y="310292"/>
                        </a:cubicBezTo>
                        <a:cubicBezTo>
                          <a:pt x="426049" y="310292"/>
                          <a:pt x="133751" y="379607"/>
                          <a:pt x="8888" y="478446"/>
                        </a:cubicBezTo>
                        <a:lnTo>
                          <a:pt x="0" y="486577"/>
                        </a:lnTo>
                        <a:lnTo>
                          <a:pt x="8879" y="464160"/>
                        </a:lnTo>
                        <a:cubicBezTo>
                          <a:pt x="133724" y="191393"/>
                          <a:pt x="425996" y="0"/>
                          <a:pt x="766641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7" name="Hình tự do: Hình 177"/>
              <p:cNvSpPr/>
              <p:nvPr/>
            </p:nvSpPr>
            <p:spPr>
              <a:xfrm rot="5246242">
                <a:off x="1482342" y="688680"/>
                <a:ext cx="1470117" cy="550969"/>
              </a:xfrm>
              <a:custGeom>
                <a:avLst/>
                <a:gdLst>
                  <a:gd name="connsiteX0" fmla="*/ 766641 w 1533281"/>
                  <a:gd name="connsiteY0" fmla="*/ 0 h 486577"/>
                  <a:gd name="connsiteX1" fmla="*/ 1524404 w 1533281"/>
                  <a:gd name="connsiteY1" fmla="*/ 464160 h 486577"/>
                  <a:gd name="connsiteX2" fmla="*/ 1533281 w 1533281"/>
                  <a:gd name="connsiteY2" fmla="*/ 486576 h 486577"/>
                  <a:gd name="connsiteX3" fmla="*/ 1524395 w 1533281"/>
                  <a:gd name="connsiteY3" fmla="*/ 478446 h 486577"/>
                  <a:gd name="connsiteX4" fmla="*/ 766642 w 1533281"/>
                  <a:gd name="connsiteY4" fmla="*/ 310292 h 486577"/>
                  <a:gd name="connsiteX5" fmla="*/ 8888 w 1533281"/>
                  <a:gd name="connsiteY5" fmla="*/ 478446 h 486577"/>
                  <a:gd name="connsiteX6" fmla="*/ 0 w 1533281"/>
                  <a:gd name="connsiteY6" fmla="*/ 486577 h 486577"/>
                  <a:gd name="connsiteX7" fmla="*/ 8879 w 1533281"/>
                  <a:gd name="connsiteY7" fmla="*/ 464160 h 486577"/>
                  <a:gd name="connsiteX8" fmla="*/ 766641 w 1533281"/>
                  <a:gd name="connsiteY8" fmla="*/ 0 h 48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81" h="486577">
                    <a:moveTo>
                      <a:pt x="766641" y="0"/>
                    </a:moveTo>
                    <a:cubicBezTo>
                      <a:pt x="1107286" y="0"/>
                      <a:pt x="1399558" y="191393"/>
                      <a:pt x="1524404" y="464160"/>
                    </a:cubicBezTo>
                    <a:lnTo>
                      <a:pt x="1533281" y="486576"/>
                    </a:lnTo>
                    <a:lnTo>
                      <a:pt x="1524395" y="478446"/>
                    </a:lnTo>
                    <a:cubicBezTo>
                      <a:pt x="1399533" y="379607"/>
                      <a:pt x="1107235" y="310292"/>
                      <a:pt x="766642" y="310292"/>
                    </a:cubicBezTo>
                    <a:cubicBezTo>
                      <a:pt x="426049" y="310292"/>
                      <a:pt x="133751" y="379607"/>
                      <a:pt x="8888" y="478446"/>
                    </a:cubicBezTo>
                    <a:lnTo>
                      <a:pt x="0" y="486577"/>
                    </a:lnTo>
                    <a:lnTo>
                      <a:pt x="8879" y="464160"/>
                    </a:lnTo>
                    <a:cubicBezTo>
                      <a:pt x="133724" y="191393"/>
                      <a:pt x="425996" y="0"/>
                      <a:pt x="7666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8" name="Hình Bầu dục 178"/>
              <p:cNvSpPr/>
              <p:nvPr/>
            </p:nvSpPr>
            <p:spPr>
              <a:xfrm rot="7514633">
                <a:off x="1870309" y="776264"/>
                <a:ext cx="541110" cy="369073"/>
              </a:xfrm>
              <a:prstGeom prst="ellipse">
                <a:avLst/>
              </a:prstGeom>
              <a:solidFill>
                <a:srgbClr val="E7CC99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9" name="Nhóm 179"/>
              <p:cNvGrpSpPr/>
              <p:nvPr/>
            </p:nvGrpSpPr>
            <p:grpSpPr>
              <a:xfrm>
                <a:off x="1003938" y="853347"/>
                <a:ext cx="418125" cy="155409"/>
                <a:chOff x="2038996" y="606586"/>
                <a:chExt cx="611586" cy="346281"/>
              </a:xfrm>
            </p:grpSpPr>
            <p:sp>
              <p:nvSpPr>
                <p:cNvPr id="165" name="Hình tự do: Hình 185"/>
                <p:cNvSpPr/>
                <p:nvPr/>
              </p:nvSpPr>
              <p:spPr>
                <a:xfrm>
                  <a:off x="2038996" y="606586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Hình tự do: Hình 186"/>
                <p:cNvSpPr/>
                <p:nvPr/>
              </p:nvSpPr>
              <p:spPr>
                <a:xfrm rot="10800000">
                  <a:off x="2040752" y="779271"/>
                  <a:ext cx="609830" cy="173596"/>
                </a:xfrm>
                <a:custGeom>
                  <a:avLst/>
                  <a:gdLst>
                    <a:gd name="connsiteX0" fmla="*/ 304915 w 609830"/>
                    <a:gd name="connsiteY0" fmla="*/ 0 h 173596"/>
                    <a:gd name="connsiteX1" fmla="*/ 608411 w 609830"/>
                    <a:gd name="connsiteY1" fmla="*/ 164252 h 173596"/>
                    <a:gd name="connsiteX2" fmla="*/ 609830 w 609830"/>
                    <a:gd name="connsiteY2" fmla="*/ 173596 h 173596"/>
                    <a:gd name="connsiteX3" fmla="*/ 0 w 609830"/>
                    <a:gd name="connsiteY3" fmla="*/ 173596 h 173596"/>
                    <a:gd name="connsiteX4" fmla="*/ 1419 w 609830"/>
                    <a:gd name="connsiteY4" fmla="*/ 164252 h 173596"/>
                    <a:gd name="connsiteX5" fmla="*/ 304915 w 609830"/>
                    <a:gd name="connsiteY5" fmla="*/ 0 h 17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09830" h="173596">
                      <a:moveTo>
                        <a:pt x="304915" y="0"/>
                      </a:moveTo>
                      <a:cubicBezTo>
                        <a:pt x="454621" y="0"/>
                        <a:pt x="579524" y="70514"/>
                        <a:pt x="608411" y="164252"/>
                      </a:cubicBezTo>
                      <a:lnTo>
                        <a:pt x="609830" y="173596"/>
                      </a:lnTo>
                      <a:lnTo>
                        <a:pt x="0" y="173596"/>
                      </a:lnTo>
                      <a:lnTo>
                        <a:pt x="1419" y="164252"/>
                      </a:lnTo>
                      <a:cubicBezTo>
                        <a:pt x="30306" y="70514"/>
                        <a:pt x="155210" y="0"/>
                        <a:pt x="3049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" name="Hình Bầu dục 180"/>
              <p:cNvSpPr/>
              <p:nvPr/>
            </p:nvSpPr>
            <p:spPr>
              <a:xfrm>
                <a:off x="1038298" y="878737"/>
                <a:ext cx="161400" cy="1042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Hình tự do: Hình 181"/>
              <p:cNvSpPr/>
              <p:nvPr/>
            </p:nvSpPr>
            <p:spPr>
              <a:xfrm rot="20669893">
                <a:off x="2057613" y="828870"/>
                <a:ext cx="200544" cy="229279"/>
              </a:xfrm>
              <a:custGeom>
                <a:avLst/>
                <a:gdLst>
                  <a:gd name="connsiteX0" fmla="*/ 200544 w 200544"/>
                  <a:gd name="connsiteY0" fmla="*/ 0 h 229279"/>
                  <a:gd name="connsiteX1" fmla="*/ 14899 w 200544"/>
                  <a:gd name="connsiteY1" fmla="*/ 80973 h 229279"/>
                  <a:gd name="connsiteX2" fmla="*/ 1074 w 200544"/>
                  <a:gd name="connsiteY2" fmla="*/ 159971 h 229279"/>
                  <a:gd name="connsiteX3" fmla="*/ 3049 w 200544"/>
                  <a:gd name="connsiteY3" fmla="*/ 195520 h 229279"/>
                  <a:gd name="connsiteX4" fmla="*/ 119571 w 200544"/>
                  <a:gd name="connsiteY4" fmla="*/ 197495 h 229279"/>
                  <a:gd name="connsiteX5" fmla="*/ 125496 w 200544"/>
                  <a:gd name="connsiteY5" fmla="*/ 136272 h 229279"/>
                  <a:gd name="connsiteX6" fmla="*/ 123521 w 200544"/>
                  <a:gd name="connsiteY6" fmla="*/ 122447 h 229279"/>
                  <a:gd name="connsiteX7" fmla="*/ 109696 w 200544"/>
                  <a:gd name="connsiteY7" fmla="*/ 108623 h 229279"/>
                  <a:gd name="connsiteX8" fmla="*/ 82047 w 200544"/>
                  <a:gd name="connsiteY8" fmla="*/ 100723 h 229279"/>
                  <a:gd name="connsiteX9" fmla="*/ 74147 w 200544"/>
                  <a:gd name="connsiteY9" fmla="*/ 102698 h 229279"/>
                  <a:gd name="connsiteX10" fmla="*/ 42548 w 200544"/>
                  <a:gd name="connsiteY10" fmla="*/ 134297 h 229279"/>
                  <a:gd name="connsiteX11" fmla="*/ 52423 w 200544"/>
                  <a:gd name="connsiteY11" fmla="*/ 167871 h 229279"/>
                  <a:gd name="connsiteX12" fmla="*/ 70197 w 200544"/>
                  <a:gd name="connsiteY12" fmla="*/ 169846 h 229279"/>
                  <a:gd name="connsiteX13" fmla="*/ 78097 w 200544"/>
                  <a:gd name="connsiteY13" fmla="*/ 165896 h 229279"/>
                  <a:gd name="connsiteX14" fmla="*/ 74147 w 200544"/>
                  <a:gd name="connsiteY14" fmla="*/ 146147 h 22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544" h="229279">
                    <a:moveTo>
                      <a:pt x="200544" y="0"/>
                    </a:moveTo>
                    <a:cubicBezTo>
                      <a:pt x="127582" y="13575"/>
                      <a:pt x="68581" y="13407"/>
                      <a:pt x="14899" y="80973"/>
                    </a:cubicBezTo>
                    <a:cubicBezTo>
                      <a:pt x="-1731" y="101904"/>
                      <a:pt x="5682" y="133638"/>
                      <a:pt x="1074" y="159971"/>
                    </a:cubicBezTo>
                    <a:cubicBezTo>
                      <a:pt x="1732" y="171821"/>
                      <a:pt x="-2839" y="185216"/>
                      <a:pt x="3049" y="195520"/>
                    </a:cubicBezTo>
                    <a:cubicBezTo>
                      <a:pt x="38374" y="257339"/>
                      <a:pt x="64420" y="219555"/>
                      <a:pt x="119571" y="197495"/>
                    </a:cubicBezTo>
                    <a:cubicBezTo>
                      <a:pt x="121546" y="177087"/>
                      <a:pt x="128396" y="156569"/>
                      <a:pt x="125496" y="136272"/>
                    </a:cubicBezTo>
                    <a:cubicBezTo>
                      <a:pt x="124838" y="131664"/>
                      <a:pt x="125831" y="126489"/>
                      <a:pt x="123521" y="122447"/>
                    </a:cubicBezTo>
                    <a:cubicBezTo>
                      <a:pt x="120288" y="116789"/>
                      <a:pt x="115469" y="111647"/>
                      <a:pt x="109696" y="108623"/>
                    </a:cubicBezTo>
                    <a:cubicBezTo>
                      <a:pt x="101205" y="104175"/>
                      <a:pt x="91263" y="103356"/>
                      <a:pt x="82047" y="100723"/>
                    </a:cubicBezTo>
                    <a:cubicBezTo>
                      <a:pt x="79414" y="101381"/>
                      <a:pt x="76575" y="101484"/>
                      <a:pt x="74147" y="102698"/>
                    </a:cubicBezTo>
                    <a:cubicBezTo>
                      <a:pt x="58597" y="110472"/>
                      <a:pt x="54815" y="119576"/>
                      <a:pt x="42548" y="134297"/>
                    </a:cubicBezTo>
                    <a:cubicBezTo>
                      <a:pt x="45840" y="145488"/>
                      <a:pt x="45261" y="158663"/>
                      <a:pt x="52423" y="167871"/>
                    </a:cubicBezTo>
                    <a:cubicBezTo>
                      <a:pt x="56083" y="172576"/>
                      <a:pt x="64253" y="170303"/>
                      <a:pt x="70197" y="169846"/>
                    </a:cubicBezTo>
                    <a:cubicBezTo>
                      <a:pt x="73132" y="169620"/>
                      <a:pt x="77613" y="168800"/>
                      <a:pt x="78097" y="165896"/>
                    </a:cubicBezTo>
                    <a:cubicBezTo>
                      <a:pt x="79201" y="159274"/>
                      <a:pt x="75464" y="152730"/>
                      <a:pt x="74147" y="146147"/>
                    </a:cubicBezTo>
                  </a:path>
                </a:pathLst>
              </a:custGeom>
              <a:noFill/>
              <a:ln>
                <a:solidFill>
                  <a:srgbClr val="C16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Hình Bầu dục 182"/>
              <p:cNvSpPr/>
              <p:nvPr/>
            </p:nvSpPr>
            <p:spPr>
              <a:xfrm>
                <a:off x="2185516" y="1587464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ình Bầu dục 183"/>
              <p:cNvSpPr/>
              <p:nvPr/>
            </p:nvSpPr>
            <p:spPr>
              <a:xfrm>
                <a:off x="2270959" y="152511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Hình Bầu dục 184"/>
              <p:cNvSpPr/>
              <p:nvPr/>
            </p:nvSpPr>
            <p:spPr>
              <a:xfrm>
                <a:off x="2347074" y="1439585"/>
                <a:ext cx="118663" cy="12198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Hình tự do: Hình 175"/>
            <p:cNvSpPr/>
            <p:nvPr/>
          </p:nvSpPr>
          <p:spPr>
            <a:xfrm rot="825370">
              <a:off x="1511057" y="1109234"/>
              <a:ext cx="316248" cy="154539"/>
            </a:xfrm>
            <a:custGeom>
              <a:avLst/>
              <a:gdLst>
                <a:gd name="connsiteX0" fmla="*/ 223014 w 402928"/>
                <a:gd name="connsiteY0" fmla="*/ 7685 h 281209"/>
                <a:gd name="connsiteX1" fmla="*/ 273423 w 402928"/>
                <a:gd name="connsiteY1" fmla="*/ 0 h 281209"/>
                <a:gd name="connsiteX2" fmla="*/ 364997 w 402928"/>
                <a:gd name="connsiteY2" fmla="*/ 28641 h 281209"/>
                <a:gd name="connsiteX3" fmla="*/ 370643 w 402928"/>
                <a:gd name="connsiteY3" fmla="*/ 34965 h 281209"/>
                <a:gd name="connsiteX4" fmla="*/ 372836 w 402928"/>
                <a:gd name="connsiteY4" fmla="*/ 34038 h 281209"/>
                <a:gd name="connsiteX5" fmla="*/ 375553 w 402928"/>
                <a:gd name="connsiteY5" fmla="*/ 40464 h 281209"/>
                <a:gd name="connsiteX6" fmla="*/ 392751 w 402928"/>
                <a:gd name="connsiteY6" fmla="*/ 59724 h 281209"/>
                <a:gd name="connsiteX7" fmla="*/ 402928 w 402928"/>
                <a:gd name="connsiteY7" fmla="*/ 97788 h 281209"/>
                <a:gd name="connsiteX8" fmla="*/ 400108 w 402928"/>
                <a:gd name="connsiteY8" fmla="*/ 108335 h 281209"/>
                <a:gd name="connsiteX9" fmla="*/ 397414 w 402928"/>
                <a:gd name="connsiteY9" fmla="*/ 132602 h 281209"/>
                <a:gd name="connsiteX10" fmla="*/ 244494 w 402928"/>
                <a:gd name="connsiteY10" fmla="*/ 245168 h 281209"/>
                <a:gd name="connsiteX11" fmla="*/ 31749 w 402928"/>
                <a:gd name="connsiteY11" fmla="*/ 256702 h 281209"/>
                <a:gd name="connsiteX12" fmla="*/ 29190 w 402928"/>
                <a:gd name="connsiteY12" fmla="*/ 250650 h 281209"/>
                <a:gd name="connsiteX13" fmla="*/ 14715 w 402928"/>
                <a:gd name="connsiteY13" fmla="*/ 238896 h 281209"/>
                <a:gd name="connsiteX14" fmla="*/ 62131 w 402928"/>
                <a:gd name="connsiteY14" fmla="*/ 83701 h 281209"/>
                <a:gd name="connsiteX15" fmla="*/ 153076 w 402928"/>
                <a:gd name="connsiteY15" fmla="*/ 53118 h 281209"/>
                <a:gd name="connsiteX16" fmla="*/ 158864 w 402928"/>
                <a:gd name="connsiteY16" fmla="*/ 54379 h 281209"/>
                <a:gd name="connsiteX17" fmla="*/ 166035 w 402928"/>
                <a:gd name="connsiteY17" fmla="*/ 43114 h 281209"/>
                <a:gd name="connsiteX18" fmla="*/ 223014 w 402928"/>
                <a:gd name="connsiteY18" fmla="*/ 7685 h 28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928" h="281209">
                  <a:moveTo>
                    <a:pt x="223014" y="7685"/>
                  </a:moveTo>
                  <a:cubicBezTo>
                    <a:pt x="238508" y="2736"/>
                    <a:pt x="255542" y="0"/>
                    <a:pt x="273423" y="0"/>
                  </a:cubicBezTo>
                  <a:cubicBezTo>
                    <a:pt x="309185" y="0"/>
                    <a:pt x="341561" y="10945"/>
                    <a:pt x="364997" y="28641"/>
                  </a:cubicBezTo>
                  <a:lnTo>
                    <a:pt x="370643" y="34965"/>
                  </a:lnTo>
                  <a:lnTo>
                    <a:pt x="372836" y="34038"/>
                  </a:lnTo>
                  <a:lnTo>
                    <a:pt x="375553" y="40464"/>
                  </a:lnTo>
                  <a:lnTo>
                    <a:pt x="392751" y="59724"/>
                  </a:lnTo>
                  <a:cubicBezTo>
                    <a:pt x="399304" y="71424"/>
                    <a:pt x="402928" y="84286"/>
                    <a:pt x="402928" y="97788"/>
                  </a:cubicBezTo>
                  <a:lnTo>
                    <a:pt x="400108" y="108335"/>
                  </a:lnTo>
                  <a:lnTo>
                    <a:pt x="397414" y="132602"/>
                  </a:lnTo>
                  <a:cubicBezTo>
                    <a:pt x="379486" y="168333"/>
                    <a:pt x="320962" y="212832"/>
                    <a:pt x="244494" y="245168"/>
                  </a:cubicBezTo>
                  <a:cubicBezTo>
                    <a:pt x="142536" y="288283"/>
                    <a:pt x="47287" y="293447"/>
                    <a:pt x="31749" y="256702"/>
                  </a:cubicBezTo>
                  <a:lnTo>
                    <a:pt x="29190" y="250650"/>
                  </a:lnTo>
                  <a:lnTo>
                    <a:pt x="14715" y="238896"/>
                  </a:lnTo>
                  <a:cubicBezTo>
                    <a:pt x="-16995" y="195178"/>
                    <a:pt x="4234" y="125695"/>
                    <a:pt x="62131" y="83701"/>
                  </a:cubicBezTo>
                  <a:cubicBezTo>
                    <a:pt x="91080" y="62703"/>
                    <a:pt x="123715" y="52554"/>
                    <a:pt x="153076" y="53118"/>
                  </a:cubicBezTo>
                  <a:lnTo>
                    <a:pt x="158864" y="54379"/>
                  </a:lnTo>
                  <a:lnTo>
                    <a:pt x="166035" y="43114"/>
                  </a:lnTo>
                  <a:cubicBezTo>
                    <a:pt x="179999" y="27507"/>
                    <a:pt x="199773" y="15107"/>
                    <a:pt x="223014" y="76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7" name="Lưu đồ: Trễ 28"/>
          <p:cNvSpPr/>
          <p:nvPr/>
        </p:nvSpPr>
        <p:spPr>
          <a:xfrm rot="16200000">
            <a:off x="688708" y="1523591"/>
            <a:ext cx="480167" cy="410883"/>
          </a:xfrm>
          <a:prstGeom prst="flowChartDelay">
            <a:avLst/>
          </a:prstGeom>
          <a:solidFill>
            <a:srgbClr val="EBD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pSp>
        <p:nvGrpSpPr>
          <p:cNvPr id="172" name="Nhóm 87"/>
          <p:cNvGrpSpPr/>
          <p:nvPr/>
        </p:nvGrpSpPr>
        <p:grpSpPr>
          <a:xfrm>
            <a:off x="1598626" y="1357501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3" name="Hình Bầu dục 88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Hình Bầu dục 89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Nhóm 93"/>
          <p:cNvGrpSpPr/>
          <p:nvPr/>
        </p:nvGrpSpPr>
        <p:grpSpPr>
          <a:xfrm>
            <a:off x="1559101" y="3873815"/>
            <a:ext cx="687869" cy="640652"/>
            <a:chOff x="1837678" y="3773010"/>
            <a:chExt cx="1970842" cy="18731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6" name="Hình Bầu dục 94"/>
            <p:cNvSpPr/>
            <p:nvPr/>
          </p:nvSpPr>
          <p:spPr>
            <a:xfrm>
              <a:off x="1837678" y="3773010"/>
              <a:ext cx="1970842" cy="1873188"/>
            </a:xfrm>
            <a:prstGeom prst="ellips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Hình Bầu dục 95"/>
            <p:cNvSpPr/>
            <p:nvPr/>
          </p:nvSpPr>
          <p:spPr>
            <a:xfrm>
              <a:off x="2349871" y="4258537"/>
              <a:ext cx="959578" cy="902131"/>
            </a:xfrm>
            <a:prstGeom prst="ellipse">
              <a:avLst/>
            </a:prstGeom>
            <a:grpFill/>
            <a:ln w="857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509</Words>
  <Application>Microsoft Office PowerPoint</Application>
  <PresentationFormat>On-screen Show (16:9)</PresentationFormat>
  <Paragraphs>45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Times New Roman</vt:lpstr>
      <vt:lpstr>UVN Bach Dang</vt:lpstr>
      <vt:lpstr>UVN Bai Sau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10</cp:revision>
  <dcterms:created xsi:type="dcterms:W3CDTF">2021-12-23T03:20:00Z</dcterms:created>
  <dcterms:modified xsi:type="dcterms:W3CDTF">2024-11-05T17:12:58Z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0987A4E270EF4F8A986E785A4B0A0459</vt:lpwstr>
  </property>
  <property fmtid="{D5CDD505-2E9C-101B-9397-08002B2CF9AE}" pid="3" name="KSOProductBuildVer">
    <vt:lpwstr>1033-11.2.0.11516</vt:lpwstr>
  </property>
</Properties>
</file>