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5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9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5A91-85E8-4B10-8C29-32F6E153AAC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0"/>
            <a:ext cx="12192000" cy="6865020"/>
          </a:xfrm>
          <a:prstGeom prst="rect">
            <a:avLst/>
          </a:prstGeom>
        </p:spPr>
      </p:pic>
      <p:pic>
        <p:nvPicPr>
          <p:cNvPr id="2050" name="Picture 2" descr="http://thcsptb.pgdhongngu.edu.vn/upload/25970/fck/files/LTE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0"/>
            <a:ext cx="739739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930"/>
          </a:xfrm>
          <a:prstGeom prst="rect">
            <a:avLst/>
          </a:prstGeom>
        </p:spPr>
      </p:pic>
      <p:pic>
        <p:nvPicPr>
          <p:cNvPr id="1026" name="Picture 2" descr="https://thhongtien2.thainguyen.edu.vn/upload/50475/fck/19172407/2024_05_10_09_20_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97" y="60995"/>
            <a:ext cx="8167006" cy="675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930"/>
          </a:xfrm>
          <a:prstGeom prst="rect">
            <a:avLst/>
          </a:prstGeom>
        </p:spPr>
      </p:pic>
      <p:pic>
        <p:nvPicPr>
          <p:cNvPr id="2050" name="Picture 2" descr="https://crdvietnam.org/wp-content/uploads/2017/06/sc-bia-final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11719"/>
          <a:stretch/>
        </p:blipFill>
        <p:spPr bwMode="auto">
          <a:xfrm>
            <a:off x="1692275" y="82604"/>
            <a:ext cx="6689725" cy="6668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44"/>
          <a:stretch/>
        </p:blipFill>
        <p:spPr>
          <a:xfrm>
            <a:off x="0" y="-1"/>
            <a:ext cx="12192000" cy="6865021"/>
          </a:xfrm>
          <a:prstGeom prst="rect">
            <a:avLst/>
          </a:prstGeom>
        </p:spPr>
      </p:pic>
      <p:pic>
        <p:nvPicPr>
          <p:cNvPr id="1026" name="Picture 2" descr="https://thhongtien2.thainguyen.edu.vn/upload/50475/fck/19172407/2024_05_10_09_20_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639505"/>
            <a:ext cx="7031085" cy="581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7544"/>
          <a:stretch/>
        </p:blipFill>
        <p:spPr>
          <a:xfrm>
            <a:off x="0" y="-1"/>
            <a:ext cx="12192000" cy="6865021"/>
          </a:xfrm>
          <a:prstGeom prst="rect">
            <a:avLst/>
          </a:prstGeom>
        </p:spPr>
      </p:pic>
      <p:pic>
        <p:nvPicPr>
          <p:cNvPr id="5122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/>
          <a:stretch/>
        </p:blipFill>
        <p:spPr bwMode="auto">
          <a:xfrm>
            <a:off x="5874475" y="500908"/>
            <a:ext cx="2865311" cy="299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/>
          <a:stretch/>
        </p:blipFill>
        <p:spPr bwMode="auto">
          <a:xfrm>
            <a:off x="8966816" y="500908"/>
            <a:ext cx="2838398" cy="299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ông có mô tả ảnh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2"/>
          <a:stretch/>
        </p:blipFill>
        <p:spPr bwMode="auto">
          <a:xfrm>
            <a:off x="1035045" y="3836146"/>
            <a:ext cx="2821003" cy="303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hông có mô tả ảnh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1"/>
          <a:stretch/>
        </p:blipFill>
        <p:spPr bwMode="auto">
          <a:xfrm>
            <a:off x="4585907" y="3836146"/>
            <a:ext cx="2904060" cy="306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hông có mô tả ảnh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2"/>
          <a:stretch/>
        </p:blipFill>
        <p:spPr bwMode="auto">
          <a:xfrm>
            <a:off x="8293716" y="3815617"/>
            <a:ext cx="2894984" cy="304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fn.vinhphuc.edu.vn/UploadImages/mnthanhminh/admin/2019_1/Nguy%E1%BB%85n%20Th%E1%BB%8B%20La/Lu%E1%BA%ADt%20b%E1%BA%A3o%20v%E1%BB%87%20b%C3%A9/7-ban_tinpage12_24120199.png?w=200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8"/>
          <a:stretch/>
        </p:blipFill>
        <p:spPr bwMode="auto">
          <a:xfrm>
            <a:off x="295132" y="266699"/>
            <a:ext cx="5342230" cy="34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544"/>
          <a:stretch/>
        </p:blipFill>
        <p:spPr>
          <a:xfrm>
            <a:off x="0" y="-1"/>
            <a:ext cx="12192000" cy="6865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3246" y="2184489"/>
            <a:ext cx="8585200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Diễn đàn trẻ em: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Thăm dò ý kiến trẻ em</a:t>
            </a:r>
            <a:endParaRPr lang="en-US" sz="140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Hội đồng trẻ em </a:t>
            </a:r>
            <a:endParaRPr lang="en-US" sz="140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Câu lạc bộ quyền trẻ em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Các chương trình, hoạt động do trẻ em khởi xướng và thực hiện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Trẻ em tập huấn cho trẻ em </a:t>
            </a:r>
            <a:endParaRPr lang="en-US" sz="14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3246" y="767104"/>
            <a:ext cx="6096000" cy="897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480"/>
              </a:spcBef>
              <a:spcAft>
                <a:spcPts val="480"/>
              </a:spcAft>
            </a:pP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MÔ HÌNH</a:t>
            </a:r>
          </a:p>
          <a:p>
            <a:pPr algn="ctr">
              <a:spcBef>
                <a:spcPts val="480"/>
              </a:spcBef>
              <a:spcAft>
                <a:spcPts val="480"/>
              </a:spcAft>
            </a:pP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 ĐẨY QUYỀN THAM GIA CỦA TRẺ EM</a:t>
            </a:r>
            <a:endParaRPr lang="en-US" sz="2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Latitude E7450</dc:creator>
  <cp:lastModifiedBy>Latitude E7450</cp:lastModifiedBy>
  <cp:revision>16</cp:revision>
  <dcterms:created xsi:type="dcterms:W3CDTF">2024-09-22T08:03:19Z</dcterms:created>
  <dcterms:modified xsi:type="dcterms:W3CDTF">2024-09-22T17:46:08Z</dcterms:modified>
</cp:coreProperties>
</file>